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afb72e97bf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e973fc70a84ed1"/>
  </p:sldMasterIdLst>
  <p:sldIdLst>
    <p:sldId xmlns:r="http://schemas.openxmlformats.org/officeDocument/2006/relationships" id="256" r:id="Rce9d9c1ac81b4421"/>
    <p:sldId xmlns:r="http://schemas.openxmlformats.org/officeDocument/2006/relationships" id="257" r:id="R11226ffdcf654c49"/>
    <p:sldId xmlns:r="http://schemas.openxmlformats.org/officeDocument/2006/relationships" id="258" r:id="Rf2d79633796a488a"/>
    <p:sldId xmlns:r="http://schemas.openxmlformats.org/officeDocument/2006/relationships" id="259" r:id="Rcb46b4bd06144a9e"/>
    <p:sldId xmlns:r="http://schemas.openxmlformats.org/officeDocument/2006/relationships" id="260" r:id="R8393459c56ea4559"/>
    <p:sldId xmlns:r="http://schemas.openxmlformats.org/officeDocument/2006/relationships" id="261" r:id="R9e4eea1224994f12"/>
    <p:sldId xmlns:r="http://schemas.openxmlformats.org/officeDocument/2006/relationships" id="262" r:id="Rcb4e30232bed4d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973fc70a84ed1" /><Relationship Type="http://schemas.openxmlformats.org/officeDocument/2006/relationships/slide" Target="/ppt/slides/slide1.xml" Id="Rce9d9c1ac81b4421" /><Relationship Type="http://schemas.openxmlformats.org/officeDocument/2006/relationships/slide" Target="/ppt/slides/slide2.xml" Id="R11226ffdcf654c49" /><Relationship Type="http://schemas.openxmlformats.org/officeDocument/2006/relationships/slide" Target="/ppt/slides/slide3.xml" Id="Rf2d79633796a488a" /><Relationship Type="http://schemas.openxmlformats.org/officeDocument/2006/relationships/slide" Target="/ppt/slides/slide4.xml" Id="Rcb46b4bd06144a9e" /><Relationship Type="http://schemas.openxmlformats.org/officeDocument/2006/relationships/slide" Target="/ppt/slides/slide5.xml" Id="R8393459c56ea4559" /><Relationship Type="http://schemas.openxmlformats.org/officeDocument/2006/relationships/slide" Target="/ppt/slides/slide6.xml" Id="R9e4eea1224994f12" /><Relationship Type="http://schemas.openxmlformats.org/officeDocument/2006/relationships/slide" Target="/ppt/slides/slide7.xml" Id="Rcb4e30232bed4d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356147e984e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325cc5c854935" /><Relationship Type="http://schemas.openxmlformats.org/officeDocument/2006/relationships/theme" Target="/ppt/slideMasters/theme/theme1.xml" Id="R14369be8bbf042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d325cc5c8549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e36ce643d4e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962cfaa7f48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f18634a1c49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b1b7ef8a8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683cfdc9c47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c9274df744b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c4eae2ddf48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STRØMMEN TANNLEGESENTER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STRØMMEN TANNLEGESENTER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9 990 694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1 852 479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ODONTOCLINICA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Frydenlundsgata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2010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923 710 930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