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70cf5369340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86bfdce8424194"/>
  </p:sldMasterIdLst>
  <p:sldIdLst>
    <p:sldId xmlns:r="http://schemas.openxmlformats.org/officeDocument/2006/relationships" id="256" r:id="Rcd7fab25c9ee4be6"/>
    <p:sldId xmlns:r="http://schemas.openxmlformats.org/officeDocument/2006/relationships" id="257" r:id="Rd019823f7ac74aa3"/>
    <p:sldId xmlns:r="http://schemas.openxmlformats.org/officeDocument/2006/relationships" id="258" r:id="Rba03f6bd28574a58"/>
    <p:sldId xmlns:r="http://schemas.openxmlformats.org/officeDocument/2006/relationships" id="259" r:id="Rea6910e0fe5d4d4a"/>
    <p:sldId xmlns:r="http://schemas.openxmlformats.org/officeDocument/2006/relationships" id="260" r:id="Rfd2feb3b93754753"/>
    <p:sldId xmlns:r="http://schemas.openxmlformats.org/officeDocument/2006/relationships" id="261" r:id="Rab368b2aaadc44cc"/>
    <p:sldId xmlns:r="http://schemas.openxmlformats.org/officeDocument/2006/relationships" id="262" r:id="R11fd07acbd884e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6bfdce8424194" /><Relationship Type="http://schemas.openxmlformats.org/officeDocument/2006/relationships/slide" Target="/ppt/slides/slide1.xml" Id="Rcd7fab25c9ee4be6" /><Relationship Type="http://schemas.openxmlformats.org/officeDocument/2006/relationships/slide" Target="/ppt/slides/slide2.xml" Id="Rd019823f7ac74aa3" /><Relationship Type="http://schemas.openxmlformats.org/officeDocument/2006/relationships/slide" Target="/ppt/slides/slide3.xml" Id="Rba03f6bd28574a58" /><Relationship Type="http://schemas.openxmlformats.org/officeDocument/2006/relationships/slide" Target="/ppt/slides/slide4.xml" Id="Rea6910e0fe5d4d4a" /><Relationship Type="http://schemas.openxmlformats.org/officeDocument/2006/relationships/slide" Target="/ppt/slides/slide5.xml" Id="Rfd2feb3b93754753" /><Relationship Type="http://schemas.openxmlformats.org/officeDocument/2006/relationships/slide" Target="/ppt/slides/slide6.xml" Id="Rab368b2aaadc44cc" /><Relationship Type="http://schemas.openxmlformats.org/officeDocument/2006/relationships/slide" Target="/ppt/slides/slide7.xml" Id="R11fd07acbd884e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0d76dcc35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bea5809704da9" /><Relationship Type="http://schemas.openxmlformats.org/officeDocument/2006/relationships/theme" Target="/ppt/slideMasters/theme/theme1.xml" Id="Rcb53f1f756e748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dbea5809704d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cb4156a0444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631c422bd45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3bf621f5d4b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fefe587b24c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e771a55264a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136ecaa2f4a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222a0b3394d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