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c35999c47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3001b64c74f99"/>
  </p:sldMasterIdLst>
  <p:sldIdLst>
    <p:sldId xmlns:r="http://schemas.openxmlformats.org/officeDocument/2006/relationships" id="256" r:id="R53326027e0c34e1f"/>
    <p:sldId xmlns:r="http://schemas.openxmlformats.org/officeDocument/2006/relationships" id="257" r:id="R176483ac73a7400a"/>
    <p:sldId xmlns:r="http://schemas.openxmlformats.org/officeDocument/2006/relationships" id="258" r:id="Rd2bf65683ee94b85"/>
    <p:sldId xmlns:r="http://schemas.openxmlformats.org/officeDocument/2006/relationships" id="259" r:id="Re99c1673169c471c"/>
    <p:sldId xmlns:r="http://schemas.openxmlformats.org/officeDocument/2006/relationships" id="260" r:id="R4db329d8a5054a72"/>
    <p:sldId xmlns:r="http://schemas.openxmlformats.org/officeDocument/2006/relationships" id="261" r:id="R589031f33af14f42"/>
    <p:sldId xmlns:r="http://schemas.openxmlformats.org/officeDocument/2006/relationships" id="262" r:id="Rddcc41ed096c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3001b64c74f99" /><Relationship Type="http://schemas.openxmlformats.org/officeDocument/2006/relationships/slide" Target="/ppt/slides/slide1.xml" Id="R53326027e0c34e1f" /><Relationship Type="http://schemas.openxmlformats.org/officeDocument/2006/relationships/slide" Target="/ppt/slides/slide2.xml" Id="R176483ac73a7400a" /><Relationship Type="http://schemas.openxmlformats.org/officeDocument/2006/relationships/slide" Target="/ppt/slides/slide3.xml" Id="Rd2bf65683ee94b85" /><Relationship Type="http://schemas.openxmlformats.org/officeDocument/2006/relationships/slide" Target="/ppt/slides/slide4.xml" Id="Re99c1673169c471c" /><Relationship Type="http://schemas.openxmlformats.org/officeDocument/2006/relationships/slide" Target="/ppt/slides/slide5.xml" Id="R4db329d8a5054a72" /><Relationship Type="http://schemas.openxmlformats.org/officeDocument/2006/relationships/slide" Target="/ppt/slides/slide6.xml" Id="R589031f33af14f42" /><Relationship Type="http://schemas.openxmlformats.org/officeDocument/2006/relationships/slide" Target="/ppt/slides/slide7.xml" Id="Rddcc41ed096c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42a8512f2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b5fba649480e" /><Relationship Type="http://schemas.openxmlformats.org/officeDocument/2006/relationships/theme" Target="/ppt/slideMasters/theme/theme1.xml" Id="Rc4da3251ad64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4b5fba649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096632198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6286f5f48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6410d672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9e55f803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884437211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2e907cccc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bf230a57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SIBR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SIBR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2 596 425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SIGVARD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Teglverksfaret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SIBR AS</a:t>
            </a:r>
          </a:p>
        </p:txBody>
      </p:sp>
    </p:spTree>
  </p:cSld>
  <p:clrMapOvr>
    <a:masterClrMapping xmlns:a="http://schemas.openxmlformats.org/drawingml/2006/main"/>
  </p:clrMapOvr>
</p:sld>
</file>