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8b660daccd48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541caa76641d3"/>
  </p:sldMasterIdLst>
  <p:sldIdLst>
    <p:sldId xmlns:r="http://schemas.openxmlformats.org/officeDocument/2006/relationships" id="256" r:id="R2b66c8c51add4a86"/>
    <p:sldId xmlns:r="http://schemas.openxmlformats.org/officeDocument/2006/relationships" id="257" r:id="R330b1f79b2b54eed"/>
    <p:sldId xmlns:r="http://schemas.openxmlformats.org/officeDocument/2006/relationships" id="258" r:id="Rc9e93acb92e04c7c"/>
    <p:sldId xmlns:r="http://schemas.openxmlformats.org/officeDocument/2006/relationships" id="259" r:id="Rfe778f834f8c45e8"/>
    <p:sldId xmlns:r="http://schemas.openxmlformats.org/officeDocument/2006/relationships" id="260" r:id="Ra1f63860cc5f4257"/>
    <p:sldId xmlns:r="http://schemas.openxmlformats.org/officeDocument/2006/relationships" id="261" r:id="Rd1d02c10be544ea3"/>
    <p:sldId xmlns:r="http://schemas.openxmlformats.org/officeDocument/2006/relationships" id="262" r:id="R082642195f5d48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541caa76641d3" /><Relationship Type="http://schemas.openxmlformats.org/officeDocument/2006/relationships/slide" Target="/ppt/slides/slide1.xml" Id="R2b66c8c51add4a86" /><Relationship Type="http://schemas.openxmlformats.org/officeDocument/2006/relationships/slide" Target="/ppt/slides/slide2.xml" Id="R330b1f79b2b54eed" /><Relationship Type="http://schemas.openxmlformats.org/officeDocument/2006/relationships/slide" Target="/ppt/slides/slide3.xml" Id="Rc9e93acb92e04c7c" /><Relationship Type="http://schemas.openxmlformats.org/officeDocument/2006/relationships/slide" Target="/ppt/slides/slide4.xml" Id="Rfe778f834f8c45e8" /><Relationship Type="http://schemas.openxmlformats.org/officeDocument/2006/relationships/slide" Target="/ppt/slides/slide5.xml" Id="Ra1f63860cc5f4257" /><Relationship Type="http://schemas.openxmlformats.org/officeDocument/2006/relationships/slide" Target="/ppt/slides/slide6.xml" Id="Rd1d02c10be544ea3" /><Relationship Type="http://schemas.openxmlformats.org/officeDocument/2006/relationships/slide" Target="/ppt/slides/slide7.xml" Id="R082642195f5d48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dd1206afc49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3c77e14fb42ee" /><Relationship Type="http://schemas.openxmlformats.org/officeDocument/2006/relationships/theme" Target="/ppt/slideMasters/theme/theme1.xml" Id="Rf1e3b32c06b840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53c77e14fb42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1e3adbc644d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fbbff524d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e4ef515a64b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de8cf32e8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4f0a4110a42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f1198e48047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4a9699285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ALMERKET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ALMERKET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1 527 730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−131 898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−1 032 505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−249 910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22 121 402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Odda Plast AS, Holmavegen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923 568 751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ALMERKET AS</a:t>
            </a:r>
          </a:p>
        </p:txBody>
      </p:sp>
    </p:spTree>
  </p:cSld>
  <p:clrMapOvr>
    <a:masterClrMapping xmlns:a="http://schemas.openxmlformats.org/drawingml/2006/main"/>
  </p:clrMapOvr>
</p:sld>
</file>