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bc8407258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29ece81a0469b"/>
  </p:sldMasterIdLst>
  <p:sldIdLst>
    <p:sldId xmlns:r="http://schemas.openxmlformats.org/officeDocument/2006/relationships" id="256" r:id="R96a63e3ea2fe4eb5"/>
    <p:sldId xmlns:r="http://schemas.openxmlformats.org/officeDocument/2006/relationships" id="257" r:id="Rd66fcb3ee1ae4739"/>
    <p:sldId xmlns:r="http://schemas.openxmlformats.org/officeDocument/2006/relationships" id="258" r:id="R6cece60518574612"/>
    <p:sldId xmlns:r="http://schemas.openxmlformats.org/officeDocument/2006/relationships" id="259" r:id="Rc5a831b5ea874969"/>
    <p:sldId xmlns:r="http://schemas.openxmlformats.org/officeDocument/2006/relationships" id="260" r:id="Rd2b48d7267b047e5"/>
    <p:sldId xmlns:r="http://schemas.openxmlformats.org/officeDocument/2006/relationships" id="261" r:id="R51c92ff025d64020"/>
    <p:sldId xmlns:r="http://schemas.openxmlformats.org/officeDocument/2006/relationships" id="262" r:id="R3464dc525301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29ece81a0469b" /><Relationship Type="http://schemas.openxmlformats.org/officeDocument/2006/relationships/slide" Target="/ppt/slides/slide1.xml" Id="R96a63e3ea2fe4eb5" /><Relationship Type="http://schemas.openxmlformats.org/officeDocument/2006/relationships/slide" Target="/ppt/slides/slide2.xml" Id="Rd66fcb3ee1ae4739" /><Relationship Type="http://schemas.openxmlformats.org/officeDocument/2006/relationships/slide" Target="/ppt/slides/slide3.xml" Id="R6cece60518574612" /><Relationship Type="http://schemas.openxmlformats.org/officeDocument/2006/relationships/slide" Target="/ppt/slides/slide4.xml" Id="Rc5a831b5ea874969" /><Relationship Type="http://schemas.openxmlformats.org/officeDocument/2006/relationships/slide" Target="/ppt/slides/slide5.xml" Id="Rd2b48d7267b047e5" /><Relationship Type="http://schemas.openxmlformats.org/officeDocument/2006/relationships/slide" Target="/ppt/slides/slide6.xml" Id="R51c92ff025d64020" /><Relationship Type="http://schemas.openxmlformats.org/officeDocument/2006/relationships/slide" Target="/ppt/slides/slide7.xml" Id="R3464dc525301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687a9d86d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9a3722d1942e1" /><Relationship Type="http://schemas.openxmlformats.org/officeDocument/2006/relationships/theme" Target="/ppt/slideMasters/theme/theme1.xml" Id="Rba67026c5fe34c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9a3722d19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d2278da444b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0d707af42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a904b20c8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17836f8a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b68e9a67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c85d5f83247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ffa95a51c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KVARVHEIM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KVARVHEIM AS ble etablert [år] og holder til i Kverva.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24 917 968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126 344 552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132 493 184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GMW VENTURE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SOFELL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Kverva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7266 Kverva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923 544 909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KVARVHEIM AS</a:t>
            </a:r>
          </a:p>
        </p:txBody>
      </p:sp>
    </p:spTree>
  </p:cSld>
  <p:clrMapOvr>
    <a:masterClrMapping xmlns:a="http://schemas.openxmlformats.org/drawingml/2006/main"/>
  </p:clrMapOvr>
</p:sld>
</file>