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c3999d3eb43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cc31c994444f5"/>
  </p:sldMasterIdLst>
  <p:sldIdLst>
    <p:sldId xmlns:r="http://schemas.openxmlformats.org/officeDocument/2006/relationships" id="256" r:id="Ra7ede7315f7a4454"/>
    <p:sldId xmlns:r="http://schemas.openxmlformats.org/officeDocument/2006/relationships" id="257" r:id="R622e7e033e9b42bf"/>
    <p:sldId xmlns:r="http://schemas.openxmlformats.org/officeDocument/2006/relationships" id="258" r:id="Rbdc20bc840f444ed"/>
    <p:sldId xmlns:r="http://schemas.openxmlformats.org/officeDocument/2006/relationships" id="259" r:id="R5e063066e83c4245"/>
    <p:sldId xmlns:r="http://schemas.openxmlformats.org/officeDocument/2006/relationships" id="260" r:id="R9272abbecc81478d"/>
    <p:sldId xmlns:r="http://schemas.openxmlformats.org/officeDocument/2006/relationships" id="261" r:id="Rb2470ad5d4f3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cc31c994444f5" /><Relationship Type="http://schemas.openxmlformats.org/officeDocument/2006/relationships/slide" Target="/ppt/slides/slide1.xml" Id="Ra7ede7315f7a4454" /><Relationship Type="http://schemas.openxmlformats.org/officeDocument/2006/relationships/slide" Target="/ppt/slides/slide2.xml" Id="R622e7e033e9b42bf" /><Relationship Type="http://schemas.openxmlformats.org/officeDocument/2006/relationships/slide" Target="/ppt/slides/slide3.xml" Id="Rbdc20bc840f444ed" /><Relationship Type="http://schemas.openxmlformats.org/officeDocument/2006/relationships/slide" Target="/ppt/slides/slide4.xml" Id="R5e063066e83c4245" /><Relationship Type="http://schemas.openxmlformats.org/officeDocument/2006/relationships/slide" Target="/ppt/slides/slide5.xml" Id="R9272abbecc81478d" /><Relationship Type="http://schemas.openxmlformats.org/officeDocument/2006/relationships/slide" Target="/ppt/slides/slide6.xml" Id="Rb2470ad5d4f3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a69555ea1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a3774d1454b7b" /><Relationship Type="http://schemas.openxmlformats.org/officeDocument/2006/relationships/theme" Target="/ppt/slideMasters/theme/theme1.xml" Id="R1ad04e1baf96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a3774d1454b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62d89a1a7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e2a20ec4c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370ac4f1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df37a0cbc41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0a1f03627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90770031a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4 425 762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923 488 448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MALING AS</a:t>
            </a:r>
          </a:p>
        </p:txBody>
      </p:sp>
    </p:spTree>
  </p:cSld>
  <p:clrMapOvr>
    <a:masterClrMapping xmlns:a="http://schemas.openxmlformats.org/drawingml/2006/main"/>
  </p:clrMapOvr>
</p:sld>
</file>