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930ad538f49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e67e6e149403b"/>
  </p:sldMasterIdLst>
  <p:sldIdLst>
    <p:sldId xmlns:r="http://schemas.openxmlformats.org/officeDocument/2006/relationships" id="256" r:id="R1f93b05ef07d4ab5"/>
    <p:sldId xmlns:r="http://schemas.openxmlformats.org/officeDocument/2006/relationships" id="257" r:id="Rd5f62ad965d14dd6"/>
    <p:sldId xmlns:r="http://schemas.openxmlformats.org/officeDocument/2006/relationships" id="258" r:id="R239e3aeb703e4b7c"/>
    <p:sldId xmlns:r="http://schemas.openxmlformats.org/officeDocument/2006/relationships" id="259" r:id="R9c3667bb8a084d86"/>
    <p:sldId xmlns:r="http://schemas.openxmlformats.org/officeDocument/2006/relationships" id="260" r:id="R6143f1defccf42e2"/>
    <p:sldId xmlns:r="http://schemas.openxmlformats.org/officeDocument/2006/relationships" id="261" r:id="Rab07f9b19b7645ae"/>
    <p:sldId xmlns:r="http://schemas.openxmlformats.org/officeDocument/2006/relationships" id="262" r:id="R6b717674eeab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e67e6e149403b" /><Relationship Type="http://schemas.openxmlformats.org/officeDocument/2006/relationships/slide" Target="/ppt/slides/slide1.xml" Id="R1f93b05ef07d4ab5" /><Relationship Type="http://schemas.openxmlformats.org/officeDocument/2006/relationships/slide" Target="/ppt/slides/slide2.xml" Id="Rd5f62ad965d14dd6" /><Relationship Type="http://schemas.openxmlformats.org/officeDocument/2006/relationships/slide" Target="/ppt/slides/slide3.xml" Id="R239e3aeb703e4b7c" /><Relationship Type="http://schemas.openxmlformats.org/officeDocument/2006/relationships/slide" Target="/ppt/slides/slide4.xml" Id="R9c3667bb8a084d86" /><Relationship Type="http://schemas.openxmlformats.org/officeDocument/2006/relationships/slide" Target="/ppt/slides/slide5.xml" Id="R6143f1defccf42e2" /><Relationship Type="http://schemas.openxmlformats.org/officeDocument/2006/relationships/slide" Target="/ppt/slides/slide6.xml" Id="Rab07f9b19b7645ae" /><Relationship Type="http://schemas.openxmlformats.org/officeDocument/2006/relationships/slide" Target="/ppt/slides/slide7.xml" Id="R6b717674eeab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5a018b370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76f3eebb549d0" /><Relationship Type="http://schemas.openxmlformats.org/officeDocument/2006/relationships/theme" Target="/ppt/slideMasters/theme/theme1.xml" Id="Rc749facbdc2a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76f3eebb5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79d3d283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45d1a2cf1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10f7fd609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76fc6f37e45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03362b71b47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b075cf8f4f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09d20341d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DSN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835 885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NORDGÅRD DAVID SLETSJØE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Furuheimvegen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923 445 935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HOLDING AS</a:t>
            </a:r>
          </a:p>
        </p:txBody>
      </p:sp>
    </p:spTree>
  </p:cSld>
  <p:clrMapOvr>
    <a:masterClrMapping xmlns:a="http://schemas.openxmlformats.org/drawingml/2006/main"/>
  </p:clrMapOvr>
</p:sld>
</file>