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293c364ba49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c93e0a2bd44027"/>
  </p:sldMasterIdLst>
  <p:sldIdLst>
    <p:sldId xmlns:r="http://schemas.openxmlformats.org/officeDocument/2006/relationships" id="256" r:id="R926ea7e877ee4d97"/>
    <p:sldId xmlns:r="http://schemas.openxmlformats.org/officeDocument/2006/relationships" id="257" r:id="R4c71807d297a4b07"/>
    <p:sldId xmlns:r="http://schemas.openxmlformats.org/officeDocument/2006/relationships" id="258" r:id="Rf02637ba95904797"/>
    <p:sldId xmlns:r="http://schemas.openxmlformats.org/officeDocument/2006/relationships" id="259" r:id="R68864c908e6040dc"/>
    <p:sldId xmlns:r="http://schemas.openxmlformats.org/officeDocument/2006/relationships" id="260" r:id="Ref952d1bbedf41ce"/>
    <p:sldId xmlns:r="http://schemas.openxmlformats.org/officeDocument/2006/relationships" id="261" r:id="R75e061b566ac47ed"/>
    <p:sldId xmlns:r="http://schemas.openxmlformats.org/officeDocument/2006/relationships" id="262" r:id="R083fdad1060f49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93e0a2bd44027" /><Relationship Type="http://schemas.openxmlformats.org/officeDocument/2006/relationships/slide" Target="/ppt/slides/slide1.xml" Id="R926ea7e877ee4d97" /><Relationship Type="http://schemas.openxmlformats.org/officeDocument/2006/relationships/slide" Target="/ppt/slides/slide2.xml" Id="R4c71807d297a4b07" /><Relationship Type="http://schemas.openxmlformats.org/officeDocument/2006/relationships/slide" Target="/ppt/slides/slide3.xml" Id="Rf02637ba95904797" /><Relationship Type="http://schemas.openxmlformats.org/officeDocument/2006/relationships/slide" Target="/ppt/slides/slide4.xml" Id="R68864c908e6040dc" /><Relationship Type="http://schemas.openxmlformats.org/officeDocument/2006/relationships/slide" Target="/ppt/slides/slide5.xml" Id="Ref952d1bbedf41ce" /><Relationship Type="http://schemas.openxmlformats.org/officeDocument/2006/relationships/slide" Target="/ppt/slides/slide6.xml" Id="R75e061b566ac47ed" /><Relationship Type="http://schemas.openxmlformats.org/officeDocument/2006/relationships/slide" Target="/ppt/slides/slide7.xml" Id="R083fdad1060f49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a8706d2df4e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e3676625e4b74" /><Relationship Type="http://schemas.openxmlformats.org/officeDocument/2006/relationships/theme" Target="/ppt/slideMasters/theme/theme1.xml" Id="R6f731dd3ecb7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e3676625e4b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fce855bef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7a39bb1544c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0323f30c5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bb258c930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a4437a1be4d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0e1c9865149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5659781a34f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BAKE PROPERTIES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 PROPERTIES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−750 368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1 011 609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1 011 609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HENRY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BEISLAND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Gard Karlsen, Grannestunet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923 416 366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 PROPERTIES AS</a:t>
            </a:r>
          </a:p>
        </p:txBody>
      </p:sp>
    </p:spTree>
  </p:cSld>
  <p:clrMapOvr>
    <a:masterClrMapping xmlns:a="http://schemas.openxmlformats.org/drawingml/2006/main"/>
  </p:clrMapOvr>
</p:sld>
</file>