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41b7bcd3144a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72b1f508614085"/>
  </p:sldMasterIdLst>
  <p:sldIdLst>
    <p:sldId xmlns:r="http://schemas.openxmlformats.org/officeDocument/2006/relationships" id="256" r:id="R65c583c683d643a7"/>
    <p:sldId xmlns:r="http://schemas.openxmlformats.org/officeDocument/2006/relationships" id="257" r:id="Rc64140486b3040d3"/>
    <p:sldId xmlns:r="http://schemas.openxmlformats.org/officeDocument/2006/relationships" id="258" r:id="Re944e75b6a3b4102"/>
    <p:sldId xmlns:r="http://schemas.openxmlformats.org/officeDocument/2006/relationships" id="259" r:id="R97f9e097e7d44aa7"/>
    <p:sldId xmlns:r="http://schemas.openxmlformats.org/officeDocument/2006/relationships" id="260" r:id="R5d896d4bc3c84114"/>
    <p:sldId xmlns:r="http://schemas.openxmlformats.org/officeDocument/2006/relationships" id="261" r:id="R230c070f667e44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2b1f508614085" /><Relationship Type="http://schemas.openxmlformats.org/officeDocument/2006/relationships/slide" Target="/ppt/slides/slide1.xml" Id="R65c583c683d643a7" /><Relationship Type="http://schemas.openxmlformats.org/officeDocument/2006/relationships/slide" Target="/ppt/slides/slide2.xml" Id="Rc64140486b3040d3" /><Relationship Type="http://schemas.openxmlformats.org/officeDocument/2006/relationships/slide" Target="/ppt/slides/slide3.xml" Id="Re944e75b6a3b4102" /><Relationship Type="http://schemas.openxmlformats.org/officeDocument/2006/relationships/slide" Target="/ppt/slides/slide4.xml" Id="R97f9e097e7d44aa7" /><Relationship Type="http://schemas.openxmlformats.org/officeDocument/2006/relationships/slide" Target="/ppt/slides/slide5.xml" Id="R5d896d4bc3c84114" /><Relationship Type="http://schemas.openxmlformats.org/officeDocument/2006/relationships/slide" Target="/ppt/slides/slide6.xml" Id="R230c070f667e44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cf7ff6b11b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ab43aa1e14a76" /><Relationship Type="http://schemas.openxmlformats.org/officeDocument/2006/relationships/theme" Target="/ppt/slideMasters/theme/theme1.xml" Id="R8ae25a83e41f49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7ab43aa1e14a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bd1cdff79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0b562c3949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f110ae29049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ac227f739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5565005f643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531f0db3c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HALSAKER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HALSAKER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−2 117 703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13 470 900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HALSAKER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923 387 293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HALSAKER AS</a:t>
            </a:r>
          </a:p>
        </p:txBody>
      </p:sp>
    </p:spTree>
  </p:cSld>
  <p:clrMapOvr>
    <a:masterClrMapping xmlns:a="http://schemas.openxmlformats.org/drawingml/2006/main"/>
  </p:clrMapOvr>
</p:sld>
</file>