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5dd77a8d143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87c0ec0f345db"/>
  </p:sldMasterIdLst>
  <p:sldIdLst>
    <p:sldId xmlns:r="http://schemas.openxmlformats.org/officeDocument/2006/relationships" id="256" r:id="R705bf4f72f304fca"/>
    <p:sldId xmlns:r="http://schemas.openxmlformats.org/officeDocument/2006/relationships" id="257" r:id="Rfe3c4119e6e74509"/>
    <p:sldId xmlns:r="http://schemas.openxmlformats.org/officeDocument/2006/relationships" id="258" r:id="R57fe99b0c42e47cc"/>
    <p:sldId xmlns:r="http://schemas.openxmlformats.org/officeDocument/2006/relationships" id="259" r:id="Rbcd8bc9198b94479"/>
    <p:sldId xmlns:r="http://schemas.openxmlformats.org/officeDocument/2006/relationships" id="260" r:id="R7a8795af24cf4a4f"/>
    <p:sldId xmlns:r="http://schemas.openxmlformats.org/officeDocument/2006/relationships" id="261" r:id="R4cb9ec8921a54e47"/>
    <p:sldId xmlns:r="http://schemas.openxmlformats.org/officeDocument/2006/relationships" id="262" r:id="R1ab2425e26ff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87c0ec0f345db" /><Relationship Type="http://schemas.openxmlformats.org/officeDocument/2006/relationships/slide" Target="/ppt/slides/slide1.xml" Id="R705bf4f72f304fca" /><Relationship Type="http://schemas.openxmlformats.org/officeDocument/2006/relationships/slide" Target="/ppt/slides/slide2.xml" Id="Rfe3c4119e6e74509" /><Relationship Type="http://schemas.openxmlformats.org/officeDocument/2006/relationships/slide" Target="/ppt/slides/slide3.xml" Id="R57fe99b0c42e47cc" /><Relationship Type="http://schemas.openxmlformats.org/officeDocument/2006/relationships/slide" Target="/ppt/slides/slide4.xml" Id="Rbcd8bc9198b94479" /><Relationship Type="http://schemas.openxmlformats.org/officeDocument/2006/relationships/slide" Target="/ppt/slides/slide5.xml" Id="R7a8795af24cf4a4f" /><Relationship Type="http://schemas.openxmlformats.org/officeDocument/2006/relationships/slide" Target="/ppt/slides/slide6.xml" Id="R4cb9ec8921a54e47" /><Relationship Type="http://schemas.openxmlformats.org/officeDocument/2006/relationships/slide" Target="/ppt/slides/slide7.xml" Id="R1ab2425e26ff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d1c6b5f4d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faf84759c4180" /><Relationship Type="http://schemas.openxmlformats.org/officeDocument/2006/relationships/theme" Target="/ppt/slideMasters/theme/theme1.xml" Id="Rce61646654fa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3faf84759c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fd734ce2d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2a06f8396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0f62bc2e9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20397cfce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7083a6c9e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bdab5be74c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0cbd56ced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