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b56989443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ca9c841f74c84"/>
  </p:sldMasterIdLst>
  <p:sldIdLst>
    <p:sldId xmlns:r="http://schemas.openxmlformats.org/officeDocument/2006/relationships" id="256" r:id="R6fa9401b67d8488b"/>
    <p:sldId xmlns:r="http://schemas.openxmlformats.org/officeDocument/2006/relationships" id="257" r:id="Rec66d37acdd64af5"/>
    <p:sldId xmlns:r="http://schemas.openxmlformats.org/officeDocument/2006/relationships" id="258" r:id="Rf808f552651e4c1d"/>
    <p:sldId xmlns:r="http://schemas.openxmlformats.org/officeDocument/2006/relationships" id="259" r:id="R04e345ba320d4bbd"/>
    <p:sldId xmlns:r="http://schemas.openxmlformats.org/officeDocument/2006/relationships" id="260" r:id="Ra33e7318ddcb4d39"/>
    <p:sldId xmlns:r="http://schemas.openxmlformats.org/officeDocument/2006/relationships" id="261" r:id="R7b1ee78819f34bf8"/>
    <p:sldId xmlns:r="http://schemas.openxmlformats.org/officeDocument/2006/relationships" id="262" r:id="R2d075c450f08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ca9c841f74c84" /><Relationship Type="http://schemas.openxmlformats.org/officeDocument/2006/relationships/slide" Target="/ppt/slides/slide1.xml" Id="R6fa9401b67d8488b" /><Relationship Type="http://schemas.openxmlformats.org/officeDocument/2006/relationships/slide" Target="/ppt/slides/slide2.xml" Id="Rec66d37acdd64af5" /><Relationship Type="http://schemas.openxmlformats.org/officeDocument/2006/relationships/slide" Target="/ppt/slides/slide3.xml" Id="Rf808f552651e4c1d" /><Relationship Type="http://schemas.openxmlformats.org/officeDocument/2006/relationships/slide" Target="/ppt/slides/slide4.xml" Id="R04e345ba320d4bbd" /><Relationship Type="http://schemas.openxmlformats.org/officeDocument/2006/relationships/slide" Target="/ppt/slides/slide5.xml" Id="Ra33e7318ddcb4d39" /><Relationship Type="http://schemas.openxmlformats.org/officeDocument/2006/relationships/slide" Target="/ppt/slides/slide6.xml" Id="R7b1ee78819f34bf8" /><Relationship Type="http://schemas.openxmlformats.org/officeDocument/2006/relationships/slide" Target="/ppt/slides/slide7.xml" Id="R2d075c450f08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90617d9a3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79f94f5840dd" /><Relationship Type="http://schemas.openxmlformats.org/officeDocument/2006/relationships/theme" Target="/ppt/slideMasters/theme/theme1.xml" Id="Rd494323941e8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479f94f58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0a28ba7e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36607449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cf125768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f58d545d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9c23f9f6e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6597031346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3863c469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OPPORTUNE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OPPORTUNE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STEWART MARK SAMUEL STANBRA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Seilduksgata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923 344 136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