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5a3640f1d2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6ff02a3d5141b3"/>
  </p:sldMasterIdLst>
  <p:sldIdLst>
    <p:sldId xmlns:r="http://schemas.openxmlformats.org/officeDocument/2006/relationships" id="256" r:id="R51b62f7baa2849d2"/>
    <p:sldId xmlns:r="http://schemas.openxmlformats.org/officeDocument/2006/relationships" id="257" r:id="R7419eecf57e340f3"/>
    <p:sldId xmlns:r="http://schemas.openxmlformats.org/officeDocument/2006/relationships" id="258" r:id="Rf90a2156f6db4d4b"/>
    <p:sldId xmlns:r="http://schemas.openxmlformats.org/officeDocument/2006/relationships" id="259" r:id="R12ecf72f6c454f8a"/>
    <p:sldId xmlns:r="http://schemas.openxmlformats.org/officeDocument/2006/relationships" id="260" r:id="Rcae2315a90dc4ae2"/>
    <p:sldId xmlns:r="http://schemas.openxmlformats.org/officeDocument/2006/relationships" id="261" r:id="R7c058a76a9c241df"/>
    <p:sldId xmlns:r="http://schemas.openxmlformats.org/officeDocument/2006/relationships" id="262" r:id="Rf33471fd3a4d4f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ff02a3d5141b3" /><Relationship Type="http://schemas.openxmlformats.org/officeDocument/2006/relationships/slide" Target="/ppt/slides/slide1.xml" Id="R51b62f7baa2849d2" /><Relationship Type="http://schemas.openxmlformats.org/officeDocument/2006/relationships/slide" Target="/ppt/slides/slide2.xml" Id="R7419eecf57e340f3" /><Relationship Type="http://schemas.openxmlformats.org/officeDocument/2006/relationships/slide" Target="/ppt/slides/slide3.xml" Id="Rf90a2156f6db4d4b" /><Relationship Type="http://schemas.openxmlformats.org/officeDocument/2006/relationships/slide" Target="/ppt/slides/slide4.xml" Id="R12ecf72f6c454f8a" /><Relationship Type="http://schemas.openxmlformats.org/officeDocument/2006/relationships/slide" Target="/ppt/slides/slide5.xml" Id="Rcae2315a90dc4ae2" /><Relationship Type="http://schemas.openxmlformats.org/officeDocument/2006/relationships/slide" Target="/ppt/slides/slide6.xml" Id="R7c058a76a9c241df" /><Relationship Type="http://schemas.openxmlformats.org/officeDocument/2006/relationships/slide" Target="/ppt/slides/slide7.xml" Id="Rf33471fd3a4d4f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5e6e55cc5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abe7b4b4940b5" /><Relationship Type="http://schemas.openxmlformats.org/officeDocument/2006/relationships/theme" Target="/ppt/slideMasters/theme/theme1.xml" Id="Raf3b47af04fc4a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abe7b4b4940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4792aa7a44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45bcbac7a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6f89fe9c9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9edeabd1642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69c5a977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02895ffb3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31b51e5b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SIFFER 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SIFFER SYSTEMER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−921 749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5 866 869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6 113 929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AKSIRA AS  –  25,4 %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HTK INVEST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AS  –  23,4 %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BAD DAYS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CONSULT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923 344 101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SIFFER SYSTEMER AS</a:t>
            </a:r>
          </a:p>
        </p:txBody>
      </p:sp>
    </p:spTree>
  </p:cSld>
  <p:clrMapOvr>
    <a:masterClrMapping xmlns:a="http://schemas.openxmlformats.org/drawingml/2006/main"/>
  </p:clrMapOvr>
</p:sld>
</file>