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0eb4ee3ed440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db22f31b37c4152"/>
  </p:sldMasterIdLst>
  <p:sldIdLst>
    <p:sldId xmlns:r="http://schemas.openxmlformats.org/officeDocument/2006/relationships" id="256" r:id="Ra52f819ffe7a4044"/>
    <p:sldId xmlns:r="http://schemas.openxmlformats.org/officeDocument/2006/relationships" id="257" r:id="R38c909d10df24a65"/>
    <p:sldId xmlns:r="http://schemas.openxmlformats.org/officeDocument/2006/relationships" id="258" r:id="Rd5537dfee249404f"/>
    <p:sldId xmlns:r="http://schemas.openxmlformats.org/officeDocument/2006/relationships" id="259" r:id="Re17f4466931a4aa1"/>
    <p:sldId xmlns:r="http://schemas.openxmlformats.org/officeDocument/2006/relationships" id="260" r:id="R1bb4588d28334ae3"/>
    <p:sldId xmlns:r="http://schemas.openxmlformats.org/officeDocument/2006/relationships" id="261" r:id="Rbc55eb87e56a488c"/>
    <p:sldId xmlns:r="http://schemas.openxmlformats.org/officeDocument/2006/relationships" id="262" r:id="Rb3cad0908dba4ad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db22f31b37c4152" /><Relationship Type="http://schemas.openxmlformats.org/officeDocument/2006/relationships/slide" Target="/ppt/slides/slide1.xml" Id="Ra52f819ffe7a4044" /><Relationship Type="http://schemas.openxmlformats.org/officeDocument/2006/relationships/slide" Target="/ppt/slides/slide2.xml" Id="R38c909d10df24a65" /><Relationship Type="http://schemas.openxmlformats.org/officeDocument/2006/relationships/slide" Target="/ppt/slides/slide3.xml" Id="Rd5537dfee249404f" /><Relationship Type="http://schemas.openxmlformats.org/officeDocument/2006/relationships/slide" Target="/ppt/slides/slide4.xml" Id="Re17f4466931a4aa1" /><Relationship Type="http://schemas.openxmlformats.org/officeDocument/2006/relationships/slide" Target="/ppt/slides/slide5.xml" Id="R1bb4588d28334ae3" /><Relationship Type="http://schemas.openxmlformats.org/officeDocument/2006/relationships/slide" Target="/ppt/slides/slide6.xml" Id="Rbc55eb87e56a488c" /><Relationship Type="http://schemas.openxmlformats.org/officeDocument/2006/relationships/slide" Target="/ppt/slides/slide7.xml" Id="Rb3cad0908dba4ad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b2b371b8c442c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7882c031a74b9a" /><Relationship Type="http://schemas.openxmlformats.org/officeDocument/2006/relationships/theme" Target="/ppt/slideMasters/theme/theme1.xml" Id="R987d97f99b6a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a7882c031a7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d5b34bd31451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df9c1e8982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fbcf298c84e0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f7915fa720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ef0f6bbc484f7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e3bcce8aa7494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0e2c4d6b58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EID MOTOR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 MOTOR AS ble etablert [år] og holder til i Nordfjordeid.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20 506 228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1 406 658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956 702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8 924 809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16 387 875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SØLVBERG HOLDING AS  –  97,5 %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 HÅKON P  –  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Mallakoff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6770 Nordfjordeid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57860119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923 340 521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EID MOTOR AS</a:t>
            </a:r>
          </a:p>
        </p:txBody>
      </p:sp>
    </p:spTree>
  </p:cSld>
  <p:clrMapOvr>
    <a:masterClrMapping xmlns:a="http://schemas.openxmlformats.org/drawingml/2006/main"/>
  </p:clrMapOvr>
</p:sld>
</file>