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814dd41c964f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211172dcd2406c"/>
  </p:sldMasterIdLst>
  <p:sldIdLst>
    <p:sldId xmlns:r="http://schemas.openxmlformats.org/officeDocument/2006/relationships" id="256" r:id="Re9f624ed19c0482e"/>
    <p:sldId xmlns:r="http://schemas.openxmlformats.org/officeDocument/2006/relationships" id="257" r:id="Rc525f430570e4e03"/>
    <p:sldId xmlns:r="http://schemas.openxmlformats.org/officeDocument/2006/relationships" id="258" r:id="R1c9660e0f7b74aad"/>
    <p:sldId xmlns:r="http://schemas.openxmlformats.org/officeDocument/2006/relationships" id="259" r:id="R91d2d2e25fa749f7"/>
    <p:sldId xmlns:r="http://schemas.openxmlformats.org/officeDocument/2006/relationships" id="260" r:id="Rb1d83510d9fe4091"/>
    <p:sldId xmlns:r="http://schemas.openxmlformats.org/officeDocument/2006/relationships" id="261" r:id="R5627414000314aa7"/>
    <p:sldId xmlns:r="http://schemas.openxmlformats.org/officeDocument/2006/relationships" id="262" r:id="R96c5729674834e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211172dcd2406c" /><Relationship Type="http://schemas.openxmlformats.org/officeDocument/2006/relationships/slide" Target="/ppt/slides/slide1.xml" Id="Re9f624ed19c0482e" /><Relationship Type="http://schemas.openxmlformats.org/officeDocument/2006/relationships/slide" Target="/ppt/slides/slide2.xml" Id="Rc525f430570e4e03" /><Relationship Type="http://schemas.openxmlformats.org/officeDocument/2006/relationships/slide" Target="/ppt/slides/slide3.xml" Id="R1c9660e0f7b74aad" /><Relationship Type="http://schemas.openxmlformats.org/officeDocument/2006/relationships/slide" Target="/ppt/slides/slide4.xml" Id="R91d2d2e25fa749f7" /><Relationship Type="http://schemas.openxmlformats.org/officeDocument/2006/relationships/slide" Target="/ppt/slides/slide5.xml" Id="Rb1d83510d9fe4091" /><Relationship Type="http://schemas.openxmlformats.org/officeDocument/2006/relationships/slide" Target="/ppt/slides/slide6.xml" Id="R5627414000314aa7" /><Relationship Type="http://schemas.openxmlformats.org/officeDocument/2006/relationships/slide" Target="/ppt/slides/slide7.xml" Id="R96c5729674834e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a73569850f45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f4b2f660c44ac" /><Relationship Type="http://schemas.openxmlformats.org/officeDocument/2006/relationships/theme" Target="/ppt/slideMasters/theme/theme1.xml" Id="Rfccf770127d94c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7f4b2f660c44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f77e5ad1147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85976c60943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29c36d04941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c9519bc1c4c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d9e38eca346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e4eb6d6d742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c1264258247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SOLKROKEN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SOLKROKEN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SOLKROKEN EIENDOMSUTVIKLING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SOLKROKEN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SOLKROKEN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SOLKROKEN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−698 557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−711 021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−259 473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4 249 071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SOLKROKEN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MALVIN VARNE AS KONKURSBO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SOLKROKEN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johnreidar.johansen@gmail.com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923 325 549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SOLKROKEN EIENDOMSUTVIKLING AS</a:t>
            </a:r>
          </a:p>
        </p:txBody>
      </p:sp>
    </p:spTree>
  </p:cSld>
  <p:clrMapOvr>
    <a:masterClrMapping xmlns:a="http://schemas.openxmlformats.org/drawingml/2006/main"/>
  </p:clrMapOvr>
</p:sld>
</file>