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e2a46437e945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5d9363829c41e3"/>
  </p:sldMasterIdLst>
  <p:sldIdLst>
    <p:sldId xmlns:r="http://schemas.openxmlformats.org/officeDocument/2006/relationships" id="256" r:id="Ra18e135afed344c4"/>
    <p:sldId xmlns:r="http://schemas.openxmlformats.org/officeDocument/2006/relationships" id="257" r:id="R6af4cdfc8510494b"/>
    <p:sldId xmlns:r="http://schemas.openxmlformats.org/officeDocument/2006/relationships" id="258" r:id="Ree477465ff34448a"/>
    <p:sldId xmlns:r="http://schemas.openxmlformats.org/officeDocument/2006/relationships" id="259" r:id="R85bd3dec969e431e"/>
    <p:sldId xmlns:r="http://schemas.openxmlformats.org/officeDocument/2006/relationships" id="260" r:id="Rb5764541b3f347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5d9363829c41e3" /><Relationship Type="http://schemas.openxmlformats.org/officeDocument/2006/relationships/slide" Target="/ppt/slides/slide1.xml" Id="Ra18e135afed344c4" /><Relationship Type="http://schemas.openxmlformats.org/officeDocument/2006/relationships/slide" Target="/ppt/slides/slide2.xml" Id="R6af4cdfc8510494b" /><Relationship Type="http://schemas.openxmlformats.org/officeDocument/2006/relationships/slide" Target="/ppt/slides/slide3.xml" Id="Ree477465ff34448a" /><Relationship Type="http://schemas.openxmlformats.org/officeDocument/2006/relationships/slide" Target="/ppt/slides/slide4.xml" Id="R85bd3dec969e431e" /><Relationship Type="http://schemas.openxmlformats.org/officeDocument/2006/relationships/slide" Target="/ppt/slides/slide5.xml" Id="Rb5764541b3f347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ca6d2f3cc14a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d30c70ab442aa" /><Relationship Type="http://schemas.openxmlformats.org/officeDocument/2006/relationships/theme" Target="/ppt/slideMasters/theme/theme1.xml" Id="Rf70fc1fbdf1d45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4d30c70ab442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0986c874440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c32178e7c45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c6844d23e41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dd5dd3fd446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1e008731f49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PLANTFOODZ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PLANTFOODZ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PLANTFOODZ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PLANTFOODZ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PLANTFOODZ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PLANTFOODZ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923 324 739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PLANTFOODZ AS</a:t>
            </a:r>
          </a:p>
        </p:txBody>
      </p:sp>
    </p:spTree>
  </p:cSld>
  <p:clrMapOvr>
    <a:masterClrMapping xmlns:a="http://schemas.openxmlformats.org/drawingml/2006/main"/>
  </p:clrMapOvr>
</p:sld>
</file>