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6079c5c0c1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a57463cbf04472"/>
  </p:sldMasterIdLst>
  <p:sldIdLst>
    <p:sldId xmlns:r="http://schemas.openxmlformats.org/officeDocument/2006/relationships" id="256" r:id="R3c9c73f0e7964b96"/>
    <p:sldId xmlns:r="http://schemas.openxmlformats.org/officeDocument/2006/relationships" id="257" r:id="R29c268626efb4d5d"/>
    <p:sldId xmlns:r="http://schemas.openxmlformats.org/officeDocument/2006/relationships" id="258" r:id="R65bed4bc7ef24cc9"/>
    <p:sldId xmlns:r="http://schemas.openxmlformats.org/officeDocument/2006/relationships" id="259" r:id="R6446106454b64a1f"/>
    <p:sldId xmlns:r="http://schemas.openxmlformats.org/officeDocument/2006/relationships" id="260" r:id="Red428427c20841a3"/>
    <p:sldId xmlns:r="http://schemas.openxmlformats.org/officeDocument/2006/relationships" id="261" r:id="Re5fa7c8ea8fd44b3"/>
    <p:sldId xmlns:r="http://schemas.openxmlformats.org/officeDocument/2006/relationships" id="262" r:id="R70921080331f47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57463cbf04472" /><Relationship Type="http://schemas.openxmlformats.org/officeDocument/2006/relationships/slide" Target="/ppt/slides/slide1.xml" Id="R3c9c73f0e7964b96" /><Relationship Type="http://schemas.openxmlformats.org/officeDocument/2006/relationships/slide" Target="/ppt/slides/slide2.xml" Id="R29c268626efb4d5d" /><Relationship Type="http://schemas.openxmlformats.org/officeDocument/2006/relationships/slide" Target="/ppt/slides/slide3.xml" Id="R65bed4bc7ef24cc9" /><Relationship Type="http://schemas.openxmlformats.org/officeDocument/2006/relationships/slide" Target="/ppt/slides/slide4.xml" Id="R6446106454b64a1f" /><Relationship Type="http://schemas.openxmlformats.org/officeDocument/2006/relationships/slide" Target="/ppt/slides/slide5.xml" Id="Red428427c20841a3" /><Relationship Type="http://schemas.openxmlformats.org/officeDocument/2006/relationships/slide" Target="/ppt/slides/slide6.xml" Id="Re5fa7c8ea8fd44b3" /><Relationship Type="http://schemas.openxmlformats.org/officeDocument/2006/relationships/slide" Target="/ppt/slides/slide7.xml" Id="R70921080331f47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cb380d55f42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ce015f338493f" /><Relationship Type="http://schemas.openxmlformats.org/officeDocument/2006/relationships/theme" Target="/ppt/slideMasters/theme/theme1.xml" Id="R9c162927f96548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2ce015f338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a258fd0f6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13a2e02d0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34699f8c74a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1d0a2648e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29ffcf61e40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c1090764c4b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d2b77e83a47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REAL TECH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TECH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 TECH SOLUTIONS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TECH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TECH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TECH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−694 916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−294 801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TECH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RAJA MOHAMMAD REHAN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RAJA SARAH IQBAL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TECH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Folkvangveien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923 317 864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TECH SOLUTIONS AS</a:t>
            </a:r>
          </a:p>
        </p:txBody>
      </p:sp>
    </p:spTree>
  </p:cSld>
  <p:clrMapOvr>
    <a:masterClrMapping xmlns:a="http://schemas.openxmlformats.org/drawingml/2006/main"/>
  </p:clrMapOvr>
</p:sld>
</file>