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6bf1d5d4c8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ef54b605804b6c"/>
  </p:sldMasterIdLst>
  <p:sldIdLst>
    <p:sldId xmlns:r="http://schemas.openxmlformats.org/officeDocument/2006/relationships" id="256" r:id="Raa951b48ee444e0b"/>
    <p:sldId xmlns:r="http://schemas.openxmlformats.org/officeDocument/2006/relationships" id="257" r:id="R1a53061c2be04555"/>
    <p:sldId xmlns:r="http://schemas.openxmlformats.org/officeDocument/2006/relationships" id="258" r:id="Rae45de8750b54a93"/>
    <p:sldId xmlns:r="http://schemas.openxmlformats.org/officeDocument/2006/relationships" id="259" r:id="R4f1a65c824cd4779"/>
    <p:sldId xmlns:r="http://schemas.openxmlformats.org/officeDocument/2006/relationships" id="260" r:id="Rf8528cd4308a43d2"/>
    <p:sldId xmlns:r="http://schemas.openxmlformats.org/officeDocument/2006/relationships" id="261" r:id="R40d1afafa55d4b06"/>
    <p:sldId xmlns:r="http://schemas.openxmlformats.org/officeDocument/2006/relationships" id="262" r:id="R99270e24e6a5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f54b605804b6c" /><Relationship Type="http://schemas.openxmlformats.org/officeDocument/2006/relationships/slide" Target="/ppt/slides/slide1.xml" Id="Raa951b48ee444e0b" /><Relationship Type="http://schemas.openxmlformats.org/officeDocument/2006/relationships/slide" Target="/ppt/slides/slide2.xml" Id="R1a53061c2be04555" /><Relationship Type="http://schemas.openxmlformats.org/officeDocument/2006/relationships/slide" Target="/ppt/slides/slide3.xml" Id="Rae45de8750b54a93" /><Relationship Type="http://schemas.openxmlformats.org/officeDocument/2006/relationships/slide" Target="/ppt/slides/slide4.xml" Id="R4f1a65c824cd4779" /><Relationship Type="http://schemas.openxmlformats.org/officeDocument/2006/relationships/slide" Target="/ppt/slides/slide5.xml" Id="Rf8528cd4308a43d2" /><Relationship Type="http://schemas.openxmlformats.org/officeDocument/2006/relationships/slide" Target="/ppt/slides/slide6.xml" Id="R40d1afafa55d4b06" /><Relationship Type="http://schemas.openxmlformats.org/officeDocument/2006/relationships/slide" Target="/ppt/slides/slide7.xml" Id="R99270e24e6a5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8eff91bd34c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91fc14b54350" /><Relationship Type="http://schemas.openxmlformats.org/officeDocument/2006/relationships/theme" Target="/ppt/slideMasters/theme/theme1.xml" Id="Rd312c77130eb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391fc14b5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049dd91a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617dcfeac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25b76c3a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23c28bfd14e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e2bb59f2c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62f4251a40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5b2bc24ef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35MPA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35MPA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−10 126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BAPTISTA TERESA A DE 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OLIVEIRA CESAR A SILVIO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Sognaveien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923 313 796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35MPA AS</a:t>
            </a:r>
          </a:p>
        </p:txBody>
      </p:sp>
    </p:spTree>
  </p:cSld>
  <p:clrMapOvr>
    <a:masterClrMapping xmlns:a="http://schemas.openxmlformats.org/drawingml/2006/main"/>
  </p:clrMapOvr>
</p:sld>
</file>