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5b991028d2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efa45dfa2447e2"/>
  </p:sldMasterIdLst>
  <p:sldIdLst>
    <p:sldId xmlns:r="http://schemas.openxmlformats.org/officeDocument/2006/relationships" id="256" r:id="R2f29e988805845c5"/>
    <p:sldId xmlns:r="http://schemas.openxmlformats.org/officeDocument/2006/relationships" id="257" r:id="R138a180e325849f2"/>
    <p:sldId xmlns:r="http://schemas.openxmlformats.org/officeDocument/2006/relationships" id="258" r:id="R90ff9fa9cf0a499b"/>
    <p:sldId xmlns:r="http://schemas.openxmlformats.org/officeDocument/2006/relationships" id="259" r:id="Rb87cce01e11c4d34"/>
    <p:sldId xmlns:r="http://schemas.openxmlformats.org/officeDocument/2006/relationships" id="260" r:id="Re4d6a1fe294840e7"/>
    <p:sldId xmlns:r="http://schemas.openxmlformats.org/officeDocument/2006/relationships" id="261" r:id="Rf461115e3ec541ae"/>
    <p:sldId xmlns:r="http://schemas.openxmlformats.org/officeDocument/2006/relationships" id="262" r:id="Ra6f696b29c3c4b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fa45dfa2447e2" /><Relationship Type="http://schemas.openxmlformats.org/officeDocument/2006/relationships/slide" Target="/ppt/slides/slide1.xml" Id="R2f29e988805845c5" /><Relationship Type="http://schemas.openxmlformats.org/officeDocument/2006/relationships/slide" Target="/ppt/slides/slide2.xml" Id="R138a180e325849f2" /><Relationship Type="http://schemas.openxmlformats.org/officeDocument/2006/relationships/slide" Target="/ppt/slides/slide3.xml" Id="R90ff9fa9cf0a499b" /><Relationship Type="http://schemas.openxmlformats.org/officeDocument/2006/relationships/slide" Target="/ppt/slides/slide4.xml" Id="Rb87cce01e11c4d34" /><Relationship Type="http://schemas.openxmlformats.org/officeDocument/2006/relationships/slide" Target="/ppt/slides/slide5.xml" Id="Re4d6a1fe294840e7" /><Relationship Type="http://schemas.openxmlformats.org/officeDocument/2006/relationships/slide" Target="/ppt/slides/slide6.xml" Id="Rf461115e3ec541ae" /><Relationship Type="http://schemas.openxmlformats.org/officeDocument/2006/relationships/slide" Target="/ppt/slides/slide7.xml" Id="Ra6f696b29c3c4b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6ed94fec2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6658c4e284b30" /><Relationship Type="http://schemas.openxmlformats.org/officeDocument/2006/relationships/theme" Target="/ppt/slideMasters/theme/theme1.xml" Id="R32a9dfa754b7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6658c4e284b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0eeefe64843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e77c99c4949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882da982c45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7950e82da4d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85adf87a246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78973af594e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5b047516446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JPB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−9 538 783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3 219 589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114 196 820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130 243 981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LAUKWIIK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SILBA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923 311 513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