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57e530fac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7e843ce4204e45"/>
  </p:sldMasterIdLst>
  <p:sldIdLst>
    <p:sldId xmlns:r="http://schemas.openxmlformats.org/officeDocument/2006/relationships" id="256" r:id="R821b948a3800408e"/>
    <p:sldId xmlns:r="http://schemas.openxmlformats.org/officeDocument/2006/relationships" id="257" r:id="R7f2921d483bd445d"/>
    <p:sldId xmlns:r="http://schemas.openxmlformats.org/officeDocument/2006/relationships" id="258" r:id="R6e38ac54d32a4e9a"/>
    <p:sldId xmlns:r="http://schemas.openxmlformats.org/officeDocument/2006/relationships" id="259" r:id="Reb474511c8314e88"/>
    <p:sldId xmlns:r="http://schemas.openxmlformats.org/officeDocument/2006/relationships" id="260" r:id="R1ec127261760406a"/>
    <p:sldId xmlns:r="http://schemas.openxmlformats.org/officeDocument/2006/relationships" id="261" r:id="R22110e2358964bad"/>
    <p:sldId xmlns:r="http://schemas.openxmlformats.org/officeDocument/2006/relationships" id="262" r:id="Rd4c6625f0f78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e843ce4204e45" /><Relationship Type="http://schemas.openxmlformats.org/officeDocument/2006/relationships/slide" Target="/ppt/slides/slide1.xml" Id="R821b948a3800408e" /><Relationship Type="http://schemas.openxmlformats.org/officeDocument/2006/relationships/slide" Target="/ppt/slides/slide2.xml" Id="R7f2921d483bd445d" /><Relationship Type="http://schemas.openxmlformats.org/officeDocument/2006/relationships/slide" Target="/ppt/slides/slide3.xml" Id="R6e38ac54d32a4e9a" /><Relationship Type="http://schemas.openxmlformats.org/officeDocument/2006/relationships/slide" Target="/ppt/slides/slide4.xml" Id="Reb474511c8314e88" /><Relationship Type="http://schemas.openxmlformats.org/officeDocument/2006/relationships/slide" Target="/ppt/slides/slide5.xml" Id="R1ec127261760406a" /><Relationship Type="http://schemas.openxmlformats.org/officeDocument/2006/relationships/slide" Target="/ppt/slides/slide6.xml" Id="R22110e2358964bad" /><Relationship Type="http://schemas.openxmlformats.org/officeDocument/2006/relationships/slide" Target="/ppt/slides/slide7.xml" Id="Rd4c6625f0f78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b1a294a8f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fe1eeaa964d38" /><Relationship Type="http://schemas.openxmlformats.org/officeDocument/2006/relationships/theme" Target="/ppt/slideMasters/theme/theme1.xml" Id="R540b117d7487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fe1eeaa96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676bf360d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4802627a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301d1f85c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b5c189fda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1d20ad60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a104eac0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9e3ae0578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DRONNINGENSGATE 39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DRONNINGENSGATE 39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890 995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17 986 458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BYGGSYSTEMER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RØDNINGEN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ZELDA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Tyrihjellveien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1639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923 306 129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DRONNINGENSGATE 39 AS</a:t>
            </a:r>
          </a:p>
        </p:txBody>
      </p:sp>
    </p:spTree>
  </p:cSld>
  <p:clrMapOvr>
    <a:masterClrMapping xmlns:a="http://schemas.openxmlformats.org/drawingml/2006/main"/>
  </p:clrMapOvr>
</p:sld>
</file>