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d290cbbbd544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c8d7c02d0947ce"/>
  </p:sldMasterIdLst>
  <p:sldIdLst>
    <p:sldId xmlns:r="http://schemas.openxmlformats.org/officeDocument/2006/relationships" id="256" r:id="R6b4fd44261d949fd"/>
    <p:sldId xmlns:r="http://schemas.openxmlformats.org/officeDocument/2006/relationships" id="257" r:id="R918f67a9b06b4a30"/>
    <p:sldId xmlns:r="http://schemas.openxmlformats.org/officeDocument/2006/relationships" id="258" r:id="Ra8a877b12b1c4e35"/>
    <p:sldId xmlns:r="http://schemas.openxmlformats.org/officeDocument/2006/relationships" id="259" r:id="Rc99123e944654de0"/>
    <p:sldId xmlns:r="http://schemas.openxmlformats.org/officeDocument/2006/relationships" id="260" r:id="R3ac8be138f0944d4"/>
    <p:sldId xmlns:r="http://schemas.openxmlformats.org/officeDocument/2006/relationships" id="261" r:id="R53532c30f50f4785"/>
    <p:sldId xmlns:r="http://schemas.openxmlformats.org/officeDocument/2006/relationships" id="262" r:id="R97f33f4b7f274a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c8d7c02d0947ce" /><Relationship Type="http://schemas.openxmlformats.org/officeDocument/2006/relationships/slide" Target="/ppt/slides/slide1.xml" Id="R6b4fd44261d949fd" /><Relationship Type="http://schemas.openxmlformats.org/officeDocument/2006/relationships/slide" Target="/ppt/slides/slide2.xml" Id="R918f67a9b06b4a30" /><Relationship Type="http://schemas.openxmlformats.org/officeDocument/2006/relationships/slide" Target="/ppt/slides/slide3.xml" Id="Ra8a877b12b1c4e35" /><Relationship Type="http://schemas.openxmlformats.org/officeDocument/2006/relationships/slide" Target="/ppt/slides/slide4.xml" Id="Rc99123e944654de0" /><Relationship Type="http://schemas.openxmlformats.org/officeDocument/2006/relationships/slide" Target="/ppt/slides/slide5.xml" Id="R3ac8be138f0944d4" /><Relationship Type="http://schemas.openxmlformats.org/officeDocument/2006/relationships/slide" Target="/ppt/slides/slide6.xml" Id="R53532c30f50f4785" /><Relationship Type="http://schemas.openxmlformats.org/officeDocument/2006/relationships/slide" Target="/ppt/slides/slide7.xml" Id="R97f33f4b7f274a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c6e264c29d4b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26ca4f6614bfe" /><Relationship Type="http://schemas.openxmlformats.org/officeDocument/2006/relationships/theme" Target="/ppt/slideMasters/theme/theme1.xml" Id="R2e38dc196f464d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126ca4f6614b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e9b7d8efb449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3dcb90ae4a41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78934c984e47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b83e201f443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f2c29f22a4b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99ab5594942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c4ba088b642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 EIENDOM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1 993 570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599 806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3 555 794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14 424 215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MMT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MOELV SPESIALISTSENTER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 CHRISTIANSEN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Møllergata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923 201 432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MOT EIENDOM AS</a:t>
            </a:r>
          </a:p>
        </p:txBody>
      </p:sp>
    </p:spTree>
  </p:cSld>
  <p:clrMapOvr>
    <a:masterClrMapping xmlns:a="http://schemas.openxmlformats.org/drawingml/2006/main"/>
  </p:clrMapOvr>
</p:sld>
</file>