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e21d43a8a946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f8701c58164b00"/>
  </p:sldMasterIdLst>
  <p:sldIdLst>
    <p:sldId xmlns:r="http://schemas.openxmlformats.org/officeDocument/2006/relationships" id="256" r:id="Ra032af1dc80048ed"/>
    <p:sldId xmlns:r="http://schemas.openxmlformats.org/officeDocument/2006/relationships" id="257" r:id="R5b0ef4661f7942ba"/>
    <p:sldId xmlns:r="http://schemas.openxmlformats.org/officeDocument/2006/relationships" id="258" r:id="Rfb045da584774665"/>
    <p:sldId xmlns:r="http://schemas.openxmlformats.org/officeDocument/2006/relationships" id="259" r:id="R2d1b5894cf514a14"/>
    <p:sldId xmlns:r="http://schemas.openxmlformats.org/officeDocument/2006/relationships" id="260" r:id="Rdb094d877df84570"/>
    <p:sldId xmlns:r="http://schemas.openxmlformats.org/officeDocument/2006/relationships" id="261" r:id="R78204387258949cd"/>
    <p:sldId xmlns:r="http://schemas.openxmlformats.org/officeDocument/2006/relationships" id="262" r:id="R8485f7ecdd5546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f8701c58164b00" /><Relationship Type="http://schemas.openxmlformats.org/officeDocument/2006/relationships/slide" Target="/ppt/slides/slide1.xml" Id="Ra032af1dc80048ed" /><Relationship Type="http://schemas.openxmlformats.org/officeDocument/2006/relationships/slide" Target="/ppt/slides/slide2.xml" Id="R5b0ef4661f7942ba" /><Relationship Type="http://schemas.openxmlformats.org/officeDocument/2006/relationships/slide" Target="/ppt/slides/slide3.xml" Id="Rfb045da584774665" /><Relationship Type="http://schemas.openxmlformats.org/officeDocument/2006/relationships/slide" Target="/ppt/slides/slide4.xml" Id="R2d1b5894cf514a14" /><Relationship Type="http://schemas.openxmlformats.org/officeDocument/2006/relationships/slide" Target="/ppt/slides/slide5.xml" Id="Rdb094d877df84570" /><Relationship Type="http://schemas.openxmlformats.org/officeDocument/2006/relationships/slide" Target="/ppt/slides/slide6.xml" Id="R78204387258949cd" /><Relationship Type="http://schemas.openxmlformats.org/officeDocument/2006/relationships/slide" Target="/ppt/slides/slide7.xml" Id="R8485f7ecdd5546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1242bcb03c41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2f3501a0946fa" /><Relationship Type="http://schemas.openxmlformats.org/officeDocument/2006/relationships/theme" Target="/ppt/slideMasters/theme/theme1.xml" Id="R5930fa228e174e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32f3501a0946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5511c641d42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bfec6739e42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f8f867bf94f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de4429c2541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6f00e8f394f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3c49581b24c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8222a972b4e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RMP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RMP HOLDING AS ble etablert [år] og holder til i Vadsø.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142 860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574 112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2 133 523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RONALD MEGGELÆ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ASLAKSEN JAN AMUND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BJØRNAR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W. Andersens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9800 Vadsø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923 190 848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RMP HOLDING AS</a:t>
            </a:r>
          </a:p>
        </p:txBody>
      </p:sp>
    </p:spTree>
  </p:cSld>
  <p:clrMapOvr>
    <a:masterClrMapping xmlns:a="http://schemas.openxmlformats.org/drawingml/2006/main"/>
  </p:clrMapOvr>
</p:sld>
</file>