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5005327b7e45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f510251af74fdb"/>
  </p:sldMasterIdLst>
  <p:sldIdLst>
    <p:sldId xmlns:r="http://schemas.openxmlformats.org/officeDocument/2006/relationships" id="256" r:id="Rcef2ab7671554830"/>
    <p:sldId xmlns:r="http://schemas.openxmlformats.org/officeDocument/2006/relationships" id="257" r:id="R649ed28c9aec47b4"/>
    <p:sldId xmlns:r="http://schemas.openxmlformats.org/officeDocument/2006/relationships" id="258" r:id="R244413f350b64aad"/>
    <p:sldId xmlns:r="http://schemas.openxmlformats.org/officeDocument/2006/relationships" id="259" r:id="R06be18801c5a4dc8"/>
    <p:sldId xmlns:r="http://schemas.openxmlformats.org/officeDocument/2006/relationships" id="260" r:id="R4b159f5d056d474a"/>
    <p:sldId xmlns:r="http://schemas.openxmlformats.org/officeDocument/2006/relationships" id="261" r:id="Rf43598e3428e4356"/>
    <p:sldId xmlns:r="http://schemas.openxmlformats.org/officeDocument/2006/relationships" id="262" r:id="R999aeb98c0bd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510251af74fdb" /><Relationship Type="http://schemas.openxmlformats.org/officeDocument/2006/relationships/slide" Target="/ppt/slides/slide1.xml" Id="Rcef2ab7671554830" /><Relationship Type="http://schemas.openxmlformats.org/officeDocument/2006/relationships/slide" Target="/ppt/slides/slide2.xml" Id="R649ed28c9aec47b4" /><Relationship Type="http://schemas.openxmlformats.org/officeDocument/2006/relationships/slide" Target="/ppt/slides/slide3.xml" Id="R244413f350b64aad" /><Relationship Type="http://schemas.openxmlformats.org/officeDocument/2006/relationships/slide" Target="/ppt/slides/slide4.xml" Id="R06be18801c5a4dc8" /><Relationship Type="http://schemas.openxmlformats.org/officeDocument/2006/relationships/slide" Target="/ppt/slides/slide5.xml" Id="R4b159f5d056d474a" /><Relationship Type="http://schemas.openxmlformats.org/officeDocument/2006/relationships/slide" Target="/ppt/slides/slide6.xml" Id="Rf43598e3428e4356" /><Relationship Type="http://schemas.openxmlformats.org/officeDocument/2006/relationships/slide" Target="/ppt/slides/slide7.xml" Id="R999aeb98c0bd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d62d18404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2563333ab450b" /><Relationship Type="http://schemas.openxmlformats.org/officeDocument/2006/relationships/theme" Target="/ppt/slideMasters/theme/theme1.xml" Id="R4799dd768aaf46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12563333ab45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07ea4b8ae49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e34a2993243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a5e470d8a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60405753c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70f442cf241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732166e7f44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75f68132244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SJAPPA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SJAPPA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2 699 558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−748 710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−766 537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−735 177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301 143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JANNE MARENKA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923 182 004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SJAPPA AS</a:t>
            </a:r>
          </a:p>
        </p:txBody>
      </p:sp>
    </p:spTree>
  </p:cSld>
  <p:clrMapOvr>
    <a:masterClrMapping xmlns:a="http://schemas.openxmlformats.org/drawingml/2006/main"/>
  </p:clrMapOvr>
</p:sld>
</file>