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689e0c20224b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d4abbf583294983"/>
  </p:sldMasterIdLst>
  <p:sldIdLst>
    <p:sldId xmlns:r="http://schemas.openxmlformats.org/officeDocument/2006/relationships" id="256" r:id="Reb232d171d2e4bb0"/>
    <p:sldId xmlns:r="http://schemas.openxmlformats.org/officeDocument/2006/relationships" id="257" r:id="R3f01befd6e7b4088"/>
    <p:sldId xmlns:r="http://schemas.openxmlformats.org/officeDocument/2006/relationships" id="258" r:id="R782c10a6d3104679"/>
    <p:sldId xmlns:r="http://schemas.openxmlformats.org/officeDocument/2006/relationships" id="259" r:id="Rba196b8b1f4d42b9"/>
    <p:sldId xmlns:r="http://schemas.openxmlformats.org/officeDocument/2006/relationships" id="260" r:id="Rf09b2373e0564b1c"/>
    <p:sldId xmlns:r="http://schemas.openxmlformats.org/officeDocument/2006/relationships" id="261" r:id="Re9ef6d975cfe4805"/>
    <p:sldId xmlns:r="http://schemas.openxmlformats.org/officeDocument/2006/relationships" id="262" r:id="R505832b1c2814ad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4abbf583294983" /><Relationship Type="http://schemas.openxmlformats.org/officeDocument/2006/relationships/slide" Target="/ppt/slides/slide1.xml" Id="Reb232d171d2e4bb0" /><Relationship Type="http://schemas.openxmlformats.org/officeDocument/2006/relationships/slide" Target="/ppt/slides/slide2.xml" Id="R3f01befd6e7b4088" /><Relationship Type="http://schemas.openxmlformats.org/officeDocument/2006/relationships/slide" Target="/ppt/slides/slide3.xml" Id="R782c10a6d3104679" /><Relationship Type="http://schemas.openxmlformats.org/officeDocument/2006/relationships/slide" Target="/ppt/slides/slide4.xml" Id="Rba196b8b1f4d42b9" /><Relationship Type="http://schemas.openxmlformats.org/officeDocument/2006/relationships/slide" Target="/ppt/slides/slide5.xml" Id="Rf09b2373e0564b1c" /><Relationship Type="http://schemas.openxmlformats.org/officeDocument/2006/relationships/slide" Target="/ppt/slides/slide6.xml" Id="Re9ef6d975cfe4805" /><Relationship Type="http://schemas.openxmlformats.org/officeDocument/2006/relationships/slide" Target="/ppt/slides/slide7.xml" Id="R505832b1c2814ad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29f72fd5b42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1319954ca476b" /><Relationship Type="http://schemas.openxmlformats.org/officeDocument/2006/relationships/theme" Target="/ppt/slideMasters/theme/theme1.xml" Id="R7b524790b7ad4f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51319954ca476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fa1af873984a1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903d212524ee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562c16140c40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ade8a791b42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30940d844044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a0247f86c24f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09e8dce4904f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OGOS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OGOS HOLDING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6 593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191 884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GJERSTAD ODRUN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SMEVOLL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Glønavegen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923 149 481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OGOS HOLDING AS</a:t>
            </a:r>
          </a:p>
        </p:txBody>
      </p:sp>
    </p:spTree>
  </p:cSld>
  <p:clrMapOvr>
    <a:masterClrMapping xmlns:a="http://schemas.openxmlformats.org/drawingml/2006/main"/>
  </p:clrMapOvr>
</p:sld>
</file>