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fdd6cf9598f4b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73864df78894cfa"/>
  </p:sldMasterIdLst>
  <p:sldIdLst>
    <p:sldId xmlns:r="http://schemas.openxmlformats.org/officeDocument/2006/relationships" id="256" r:id="R1bfc1681b5714433"/>
    <p:sldId xmlns:r="http://schemas.openxmlformats.org/officeDocument/2006/relationships" id="257" r:id="R5b36c4f1138e4325"/>
    <p:sldId xmlns:r="http://schemas.openxmlformats.org/officeDocument/2006/relationships" id="258" r:id="Rf34e6c658d1c421f"/>
    <p:sldId xmlns:r="http://schemas.openxmlformats.org/officeDocument/2006/relationships" id="259" r:id="R916a28c55cf34c5c"/>
    <p:sldId xmlns:r="http://schemas.openxmlformats.org/officeDocument/2006/relationships" id="260" r:id="Rdd66da5915af47bc"/>
    <p:sldId xmlns:r="http://schemas.openxmlformats.org/officeDocument/2006/relationships" id="261" r:id="Ra4baff953a2142b1"/>
    <p:sldId xmlns:r="http://schemas.openxmlformats.org/officeDocument/2006/relationships" id="262" r:id="R42dbd2b62e244c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3864df78894cfa" /><Relationship Type="http://schemas.openxmlformats.org/officeDocument/2006/relationships/slide" Target="/ppt/slides/slide1.xml" Id="R1bfc1681b5714433" /><Relationship Type="http://schemas.openxmlformats.org/officeDocument/2006/relationships/slide" Target="/ppt/slides/slide2.xml" Id="R5b36c4f1138e4325" /><Relationship Type="http://schemas.openxmlformats.org/officeDocument/2006/relationships/slide" Target="/ppt/slides/slide3.xml" Id="Rf34e6c658d1c421f" /><Relationship Type="http://schemas.openxmlformats.org/officeDocument/2006/relationships/slide" Target="/ppt/slides/slide4.xml" Id="R916a28c55cf34c5c" /><Relationship Type="http://schemas.openxmlformats.org/officeDocument/2006/relationships/slide" Target="/ppt/slides/slide5.xml" Id="Rdd66da5915af47bc" /><Relationship Type="http://schemas.openxmlformats.org/officeDocument/2006/relationships/slide" Target="/ppt/slides/slide6.xml" Id="Ra4baff953a2142b1" /><Relationship Type="http://schemas.openxmlformats.org/officeDocument/2006/relationships/slide" Target="/ppt/slides/slide7.xml" Id="R42dbd2b62e244c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df5f675dbc46b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61d10eb0ea4690" /><Relationship Type="http://schemas.openxmlformats.org/officeDocument/2006/relationships/theme" Target="/ppt/slideMasters/theme/theme1.xml" Id="Reca3b3ab4a6a4e5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c61d10eb0ea469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687f31626140e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28d86923f848b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093e87bafa4ad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d5694cbfb04ea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ed9522ce8e47b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34ec6a16a749a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19a9f605464a2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MYHROS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MYHROS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MYHROS AS ble etablert [år] og holder til i Olsvik.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MYHROS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MYHROS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MYHROS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−6 540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1 043 028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1 762 094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1 771 770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MYHROS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ROSVOLD RUNE MYHRE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MYHROS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Rune Myhre Rosvold, Fæsteråsen 94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5184 Olsvik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923 138 366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MYHROS AS</a:t>
            </a:r>
          </a:p>
        </p:txBody>
      </p:sp>
    </p:spTree>
  </p:cSld>
  <p:clrMapOvr>
    <a:masterClrMapping xmlns:a="http://schemas.openxmlformats.org/drawingml/2006/main"/>
  </p:clrMapOvr>
</p:sld>
</file>