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a187764ee40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db5e1b41084b22"/>
  </p:sldMasterIdLst>
  <p:sldIdLst>
    <p:sldId xmlns:r="http://schemas.openxmlformats.org/officeDocument/2006/relationships" id="256" r:id="R8c8415868d1d4e9a"/>
    <p:sldId xmlns:r="http://schemas.openxmlformats.org/officeDocument/2006/relationships" id="257" r:id="R113c8cbf799646bc"/>
    <p:sldId xmlns:r="http://schemas.openxmlformats.org/officeDocument/2006/relationships" id="258" r:id="R18f008070c844f1a"/>
    <p:sldId xmlns:r="http://schemas.openxmlformats.org/officeDocument/2006/relationships" id="259" r:id="R695907d2d9374fad"/>
    <p:sldId xmlns:r="http://schemas.openxmlformats.org/officeDocument/2006/relationships" id="260" r:id="R8a12736b41da49d8"/>
    <p:sldId xmlns:r="http://schemas.openxmlformats.org/officeDocument/2006/relationships" id="261" r:id="R5d1dd90d2a794392"/>
    <p:sldId xmlns:r="http://schemas.openxmlformats.org/officeDocument/2006/relationships" id="262" r:id="R815c821911f5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b5e1b41084b22" /><Relationship Type="http://schemas.openxmlformats.org/officeDocument/2006/relationships/slide" Target="/ppt/slides/slide1.xml" Id="R8c8415868d1d4e9a" /><Relationship Type="http://schemas.openxmlformats.org/officeDocument/2006/relationships/slide" Target="/ppt/slides/slide2.xml" Id="R113c8cbf799646bc" /><Relationship Type="http://schemas.openxmlformats.org/officeDocument/2006/relationships/slide" Target="/ppt/slides/slide3.xml" Id="R18f008070c844f1a" /><Relationship Type="http://schemas.openxmlformats.org/officeDocument/2006/relationships/slide" Target="/ppt/slides/slide4.xml" Id="R695907d2d9374fad" /><Relationship Type="http://schemas.openxmlformats.org/officeDocument/2006/relationships/slide" Target="/ppt/slides/slide5.xml" Id="R8a12736b41da49d8" /><Relationship Type="http://schemas.openxmlformats.org/officeDocument/2006/relationships/slide" Target="/ppt/slides/slide6.xml" Id="R5d1dd90d2a794392" /><Relationship Type="http://schemas.openxmlformats.org/officeDocument/2006/relationships/slide" Target="/ppt/slides/slide7.xml" Id="R815c821911f5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58422f5f044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6fdd827574507" /><Relationship Type="http://schemas.openxmlformats.org/officeDocument/2006/relationships/theme" Target="/ppt/slideMasters/theme/theme1.xml" Id="R31a402034d7049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06fdd8275745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2d759b8104f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d6a4971b744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d7f26cf9b4c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7bb23fb5c4c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ffd31d9554c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25377692848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532d5d87f4b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VALDRESVEGEN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VALDRESVEGEN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VALDRESVEGEN UTVIKLING AS ble etablert [år] og holder til i Leira I Valdres.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VALDRESVEGEN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VALDRESVEGEN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VALDRESVEGEN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164 018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−291 617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6 138 095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VALDRESVEGEN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SKATTEBO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VALDRESVEGEN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Kalplassvegen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2920 Leira I Valdres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923 129 294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VALDRESVEGEN UTVIKLING AS</a:t>
            </a:r>
          </a:p>
        </p:txBody>
      </p:sp>
    </p:spTree>
  </p:cSld>
  <p:clrMapOvr>
    <a:masterClrMapping xmlns:a="http://schemas.openxmlformats.org/drawingml/2006/main"/>
  </p:clrMapOvr>
</p:sld>
</file>