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a333cbfcc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c9b84d6dc4995"/>
  </p:sldMasterIdLst>
  <p:sldIdLst>
    <p:sldId xmlns:r="http://schemas.openxmlformats.org/officeDocument/2006/relationships" id="256" r:id="R5924d01f19b54070"/>
    <p:sldId xmlns:r="http://schemas.openxmlformats.org/officeDocument/2006/relationships" id="257" r:id="Re4603218f7d0420a"/>
    <p:sldId xmlns:r="http://schemas.openxmlformats.org/officeDocument/2006/relationships" id="258" r:id="R848c0a4e60f143a2"/>
    <p:sldId xmlns:r="http://schemas.openxmlformats.org/officeDocument/2006/relationships" id="259" r:id="R477cfa903c4f4902"/>
    <p:sldId xmlns:r="http://schemas.openxmlformats.org/officeDocument/2006/relationships" id="260" r:id="R0e79e55076704052"/>
    <p:sldId xmlns:r="http://schemas.openxmlformats.org/officeDocument/2006/relationships" id="261" r:id="R6cbcc3d741fb45fc"/>
    <p:sldId xmlns:r="http://schemas.openxmlformats.org/officeDocument/2006/relationships" id="262" r:id="Re3b094fe0902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c9b84d6dc4995" /><Relationship Type="http://schemas.openxmlformats.org/officeDocument/2006/relationships/slide" Target="/ppt/slides/slide1.xml" Id="R5924d01f19b54070" /><Relationship Type="http://schemas.openxmlformats.org/officeDocument/2006/relationships/slide" Target="/ppt/slides/slide2.xml" Id="Re4603218f7d0420a" /><Relationship Type="http://schemas.openxmlformats.org/officeDocument/2006/relationships/slide" Target="/ppt/slides/slide3.xml" Id="R848c0a4e60f143a2" /><Relationship Type="http://schemas.openxmlformats.org/officeDocument/2006/relationships/slide" Target="/ppt/slides/slide4.xml" Id="R477cfa903c4f4902" /><Relationship Type="http://schemas.openxmlformats.org/officeDocument/2006/relationships/slide" Target="/ppt/slides/slide5.xml" Id="R0e79e55076704052" /><Relationship Type="http://schemas.openxmlformats.org/officeDocument/2006/relationships/slide" Target="/ppt/slides/slide6.xml" Id="R6cbcc3d741fb45fc" /><Relationship Type="http://schemas.openxmlformats.org/officeDocument/2006/relationships/slide" Target="/ppt/slides/slide7.xml" Id="Re3b094fe0902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99fceecfc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30576eb184107" /><Relationship Type="http://schemas.openxmlformats.org/officeDocument/2006/relationships/theme" Target="/ppt/slideMasters/theme/theme1.xml" Id="R53ab6e21213e4c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30576eb18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6c20c2c72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e9ceeba0c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40d84aacf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06c296a7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2db2ebc5146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6eac6eccc48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da046577f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