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924de439564a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db0177d43402c"/>
  </p:sldMasterIdLst>
  <p:sldIdLst>
    <p:sldId xmlns:r="http://schemas.openxmlformats.org/officeDocument/2006/relationships" id="256" r:id="R017f6fdbb68b419f"/>
    <p:sldId xmlns:r="http://schemas.openxmlformats.org/officeDocument/2006/relationships" id="257" r:id="R4b4e144c949c4fc9"/>
    <p:sldId xmlns:r="http://schemas.openxmlformats.org/officeDocument/2006/relationships" id="258" r:id="Ra40ddf9a58034f20"/>
    <p:sldId xmlns:r="http://schemas.openxmlformats.org/officeDocument/2006/relationships" id="259" r:id="R0b36fa13234f4181"/>
    <p:sldId xmlns:r="http://schemas.openxmlformats.org/officeDocument/2006/relationships" id="260" r:id="Rc262446153424a83"/>
    <p:sldId xmlns:r="http://schemas.openxmlformats.org/officeDocument/2006/relationships" id="261" r:id="R2959a3220fbe4f78"/>
    <p:sldId xmlns:r="http://schemas.openxmlformats.org/officeDocument/2006/relationships" id="262" r:id="Rdad86a3f459f44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db0177d43402c" /><Relationship Type="http://schemas.openxmlformats.org/officeDocument/2006/relationships/slide" Target="/ppt/slides/slide1.xml" Id="R017f6fdbb68b419f" /><Relationship Type="http://schemas.openxmlformats.org/officeDocument/2006/relationships/slide" Target="/ppt/slides/slide2.xml" Id="R4b4e144c949c4fc9" /><Relationship Type="http://schemas.openxmlformats.org/officeDocument/2006/relationships/slide" Target="/ppt/slides/slide3.xml" Id="Ra40ddf9a58034f20" /><Relationship Type="http://schemas.openxmlformats.org/officeDocument/2006/relationships/slide" Target="/ppt/slides/slide4.xml" Id="R0b36fa13234f4181" /><Relationship Type="http://schemas.openxmlformats.org/officeDocument/2006/relationships/slide" Target="/ppt/slides/slide5.xml" Id="Rc262446153424a83" /><Relationship Type="http://schemas.openxmlformats.org/officeDocument/2006/relationships/slide" Target="/ppt/slides/slide6.xml" Id="R2959a3220fbe4f78" /><Relationship Type="http://schemas.openxmlformats.org/officeDocument/2006/relationships/slide" Target="/ppt/slides/slide7.xml" Id="Rdad86a3f459f44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cc56b71cb4b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2ec2015e9487d" /><Relationship Type="http://schemas.openxmlformats.org/officeDocument/2006/relationships/theme" Target="/ppt/slideMasters/theme/theme1.xml" Id="R6acbf270369646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f2ec2015e948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2119ec2f045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108ff583349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ca397517d46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994fbe466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9a7e9226441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c2e0d633e43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d74fc311943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