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d0b4d4494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7df2cbc9d4213"/>
  </p:sldMasterIdLst>
  <p:sldIdLst>
    <p:sldId xmlns:r="http://schemas.openxmlformats.org/officeDocument/2006/relationships" id="256" r:id="Ra48e235460eb4863"/>
    <p:sldId xmlns:r="http://schemas.openxmlformats.org/officeDocument/2006/relationships" id="257" r:id="R452f816396c74d8e"/>
    <p:sldId xmlns:r="http://schemas.openxmlformats.org/officeDocument/2006/relationships" id="258" r:id="Ref7136cff8524e95"/>
    <p:sldId xmlns:r="http://schemas.openxmlformats.org/officeDocument/2006/relationships" id="259" r:id="Rca9a70ea198e4baa"/>
    <p:sldId xmlns:r="http://schemas.openxmlformats.org/officeDocument/2006/relationships" id="260" r:id="R0df7c11ca915416e"/>
    <p:sldId xmlns:r="http://schemas.openxmlformats.org/officeDocument/2006/relationships" id="261" r:id="R4f329464009a4fd9"/>
    <p:sldId xmlns:r="http://schemas.openxmlformats.org/officeDocument/2006/relationships" id="262" r:id="R7b300bf8d2474e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7df2cbc9d4213" /><Relationship Type="http://schemas.openxmlformats.org/officeDocument/2006/relationships/slide" Target="/ppt/slides/slide1.xml" Id="Ra48e235460eb4863" /><Relationship Type="http://schemas.openxmlformats.org/officeDocument/2006/relationships/slide" Target="/ppt/slides/slide2.xml" Id="R452f816396c74d8e" /><Relationship Type="http://schemas.openxmlformats.org/officeDocument/2006/relationships/slide" Target="/ppt/slides/slide3.xml" Id="Ref7136cff8524e95" /><Relationship Type="http://schemas.openxmlformats.org/officeDocument/2006/relationships/slide" Target="/ppt/slides/slide4.xml" Id="Rca9a70ea198e4baa" /><Relationship Type="http://schemas.openxmlformats.org/officeDocument/2006/relationships/slide" Target="/ppt/slides/slide5.xml" Id="R0df7c11ca915416e" /><Relationship Type="http://schemas.openxmlformats.org/officeDocument/2006/relationships/slide" Target="/ppt/slides/slide6.xml" Id="R4f329464009a4fd9" /><Relationship Type="http://schemas.openxmlformats.org/officeDocument/2006/relationships/slide" Target="/ppt/slides/slide7.xml" Id="R7b300bf8d2474e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1ed52d76544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b6f0a22ea4071" /><Relationship Type="http://schemas.openxmlformats.org/officeDocument/2006/relationships/theme" Target="/ppt/slideMasters/theme/theme1.xml" Id="Ra0f957786a9f47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b6f0a22ea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a53429afe43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fb642d57b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d4cc19fb446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1df9047f1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d3a3cf27049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c589cfcb1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e9190980f4f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FOSEN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FOSEN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31 697 135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3 718 910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3 137 232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10 969 163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18 799 266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FOSEN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923 090 983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AS</a:t>
            </a:r>
          </a:p>
        </p:txBody>
      </p:sp>
    </p:spTree>
  </p:cSld>
  <p:clrMapOvr>
    <a:masterClrMapping xmlns:a="http://schemas.openxmlformats.org/drawingml/2006/main"/>
  </p:clrMapOvr>
</p:sld>
</file>