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73b839ae9145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56a30d20bd4dca"/>
  </p:sldMasterIdLst>
  <p:sldIdLst>
    <p:sldId xmlns:r="http://schemas.openxmlformats.org/officeDocument/2006/relationships" id="256" r:id="R15719162a31c468f"/>
    <p:sldId xmlns:r="http://schemas.openxmlformats.org/officeDocument/2006/relationships" id="257" r:id="Rf6b39e0fe0f94aa1"/>
    <p:sldId xmlns:r="http://schemas.openxmlformats.org/officeDocument/2006/relationships" id="258" r:id="R9720f941d3fc4e70"/>
    <p:sldId xmlns:r="http://schemas.openxmlformats.org/officeDocument/2006/relationships" id="259" r:id="R3a95e6bf841a4372"/>
    <p:sldId xmlns:r="http://schemas.openxmlformats.org/officeDocument/2006/relationships" id="260" r:id="R3f0b714a04504b57"/>
    <p:sldId xmlns:r="http://schemas.openxmlformats.org/officeDocument/2006/relationships" id="261" r:id="R0040ad9537a34d6c"/>
    <p:sldId xmlns:r="http://schemas.openxmlformats.org/officeDocument/2006/relationships" id="262" r:id="R0e3281be63314b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6a30d20bd4dca" /><Relationship Type="http://schemas.openxmlformats.org/officeDocument/2006/relationships/slide" Target="/ppt/slides/slide1.xml" Id="R15719162a31c468f" /><Relationship Type="http://schemas.openxmlformats.org/officeDocument/2006/relationships/slide" Target="/ppt/slides/slide2.xml" Id="Rf6b39e0fe0f94aa1" /><Relationship Type="http://schemas.openxmlformats.org/officeDocument/2006/relationships/slide" Target="/ppt/slides/slide3.xml" Id="R9720f941d3fc4e70" /><Relationship Type="http://schemas.openxmlformats.org/officeDocument/2006/relationships/slide" Target="/ppt/slides/slide4.xml" Id="R3a95e6bf841a4372" /><Relationship Type="http://schemas.openxmlformats.org/officeDocument/2006/relationships/slide" Target="/ppt/slides/slide5.xml" Id="R3f0b714a04504b57" /><Relationship Type="http://schemas.openxmlformats.org/officeDocument/2006/relationships/slide" Target="/ppt/slides/slide6.xml" Id="R0040ad9537a34d6c" /><Relationship Type="http://schemas.openxmlformats.org/officeDocument/2006/relationships/slide" Target="/ppt/slides/slide7.xml" Id="R0e3281be63314b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5bd7c80b346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5afa131fa4b73" /><Relationship Type="http://schemas.openxmlformats.org/officeDocument/2006/relationships/theme" Target="/ppt/slideMasters/theme/theme1.xml" Id="R2650c5a4730e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15afa131fa4b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93ca6d117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105c8eee84d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8ca9bd893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fa4d29c5a44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bffb9c33b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5e14198824b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5c90717964b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SELMAR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SELMAR HOLDING AS ble etablert [år] og holder til i Ridabu.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996 450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2 029 401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ZALAR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Pardisgutua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2322 Ridabu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923 060 464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SELMAR HOLDING AS</a:t>
            </a:r>
          </a:p>
        </p:txBody>
      </p:sp>
    </p:spTree>
  </p:cSld>
  <p:clrMapOvr>
    <a:masterClrMapping xmlns:a="http://schemas.openxmlformats.org/drawingml/2006/main"/>
  </p:clrMapOvr>
</p:sld>
</file>