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74cd804aa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fc7ff596f6471b"/>
  </p:sldMasterIdLst>
  <p:sldIdLst>
    <p:sldId xmlns:r="http://schemas.openxmlformats.org/officeDocument/2006/relationships" id="256" r:id="Rf2c146da7ddd4704"/>
    <p:sldId xmlns:r="http://schemas.openxmlformats.org/officeDocument/2006/relationships" id="257" r:id="R3f5e253993894adc"/>
    <p:sldId xmlns:r="http://schemas.openxmlformats.org/officeDocument/2006/relationships" id="258" r:id="R2e96a66df15c4e48"/>
    <p:sldId xmlns:r="http://schemas.openxmlformats.org/officeDocument/2006/relationships" id="259" r:id="R42f0736709ff4e87"/>
    <p:sldId xmlns:r="http://schemas.openxmlformats.org/officeDocument/2006/relationships" id="260" r:id="R0b50c728f4834a25"/>
    <p:sldId xmlns:r="http://schemas.openxmlformats.org/officeDocument/2006/relationships" id="261" r:id="Rb3a2d75eac8f42c7"/>
    <p:sldId xmlns:r="http://schemas.openxmlformats.org/officeDocument/2006/relationships" id="262" r:id="R7936dc09a400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c7ff596f6471b" /><Relationship Type="http://schemas.openxmlformats.org/officeDocument/2006/relationships/slide" Target="/ppt/slides/slide1.xml" Id="Rf2c146da7ddd4704" /><Relationship Type="http://schemas.openxmlformats.org/officeDocument/2006/relationships/slide" Target="/ppt/slides/slide2.xml" Id="R3f5e253993894adc" /><Relationship Type="http://schemas.openxmlformats.org/officeDocument/2006/relationships/slide" Target="/ppt/slides/slide3.xml" Id="R2e96a66df15c4e48" /><Relationship Type="http://schemas.openxmlformats.org/officeDocument/2006/relationships/slide" Target="/ppt/slides/slide4.xml" Id="R42f0736709ff4e87" /><Relationship Type="http://schemas.openxmlformats.org/officeDocument/2006/relationships/slide" Target="/ppt/slides/slide5.xml" Id="R0b50c728f4834a25" /><Relationship Type="http://schemas.openxmlformats.org/officeDocument/2006/relationships/slide" Target="/ppt/slides/slide6.xml" Id="Rb3a2d75eac8f42c7" /><Relationship Type="http://schemas.openxmlformats.org/officeDocument/2006/relationships/slide" Target="/ppt/slides/slide7.xml" Id="R7936dc09a400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08cbef596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18b5b9b84620" /><Relationship Type="http://schemas.openxmlformats.org/officeDocument/2006/relationships/theme" Target="/ppt/slideMasters/theme/theme1.xml" Id="R9b81ab30e603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118b5b9b8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2811d926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e7dadf33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417e1727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f78e9584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a6eadc4b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53d7a3ddb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ab42307a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FACTS CRISTINA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CRISTINA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FACTS CRISTINA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CRISTINA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CRISTINA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CRISTINA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5 650 657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CRISTINA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CRISTINA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CRISTINA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923 051 813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CRISTINA AS</a:t>
            </a:r>
          </a:p>
        </p:txBody>
      </p:sp>
    </p:spTree>
  </p:cSld>
  <p:clrMapOvr>
    <a:masterClrMapping xmlns:a="http://schemas.openxmlformats.org/drawingml/2006/main"/>
  </p:clrMapOvr>
</p:sld>
</file>