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da96bef09a41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0df1a24efe444c"/>
  </p:sldMasterIdLst>
  <p:sldIdLst>
    <p:sldId xmlns:r="http://schemas.openxmlformats.org/officeDocument/2006/relationships" id="256" r:id="Rae818d80bdd3473c"/>
    <p:sldId xmlns:r="http://schemas.openxmlformats.org/officeDocument/2006/relationships" id="257" r:id="R684ef01da7e743f2"/>
    <p:sldId xmlns:r="http://schemas.openxmlformats.org/officeDocument/2006/relationships" id="258" r:id="R9c0daa93b14941a4"/>
    <p:sldId xmlns:r="http://schemas.openxmlformats.org/officeDocument/2006/relationships" id="259" r:id="R4705b866f19941a8"/>
    <p:sldId xmlns:r="http://schemas.openxmlformats.org/officeDocument/2006/relationships" id="260" r:id="Rf929c56da43b4312"/>
    <p:sldId xmlns:r="http://schemas.openxmlformats.org/officeDocument/2006/relationships" id="261" r:id="Rb907f486c0344e7f"/>
    <p:sldId xmlns:r="http://schemas.openxmlformats.org/officeDocument/2006/relationships" id="262" r:id="R20fc1a8fbdde4b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0df1a24efe444c" /><Relationship Type="http://schemas.openxmlformats.org/officeDocument/2006/relationships/slide" Target="/ppt/slides/slide1.xml" Id="Rae818d80bdd3473c" /><Relationship Type="http://schemas.openxmlformats.org/officeDocument/2006/relationships/slide" Target="/ppt/slides/slide2.xml" Id="R684ef01da7e743f2" /><Relationship Type="http://schemas.openxmlformats.org/officeDocument/2006/relationships/slide" Target="/ppt/slides/slide3.xml" Id="R9c0daa93b14941a4" /><Relationship Type="http://schemas.openxmlformats.org/officeDocument/2006/relationships/slide" Target="/ppt/slides/slide4.xml" Id="R4705b866f19941a8" /><Relationship Type="http://schemas.openxmlformats.org/officeDocument/2006/relationships/slide" Target="/ppt/slides/slide5.xml" Id="Rf929c56da43b4312" /><Relationship Type="http://schemas.openxmlformats.org/officeDocument/2006/relationships/slide" Target="/ppt/slides/slide6.xml" Id="Rb907f486c0344e7f" /><Relationship Type="http://schemas.openxmlformats.org/officeDocument/2006/relationships/slide" Target="/ppt/slides/slide7.xml" Id="R20fc1a8fbdde4b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fc58a4d9b74e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b34c93a1e43c8" /><Relationship Type="http://schemas.openxmlformats.org/officeDocument/2006/relationships/theme" Target="/ppt/slideMasters/theme/theme1.xml" Id="R7e8783872d6b46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0b34c93a1e43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0ff1860ff4d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aa4bce8bf4d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7d6d548ca43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5ffa758b240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404a61daf46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fc7d0010f4d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c0501500c46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GJETTUM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GJETTUM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GJETTUM BYGG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GJETTUM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GJETTUM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GJETTUM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6 971 168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315 063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202 459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1 010 817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3 240 614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GJETTUM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HAITHAM NAZIM MOHAMMAD SOBHIEH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GJETTUM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Gjettumveien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923 040 951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GJETTUM BYGG AS</a:t>
            </a:r>
          </a:p>
        </p:txBody>
      </p:sp>
    </p:spTree>
  </p:cSld>
  <p:clrMapOvr>
    <a:masterClrMapping xmlns:a="http://schemas.openxmlformats.org/drawingml/2006/main"/>
  </p:clrMapOvr>
</p:sld>
</file>