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92cb6e187a42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7da107a90b4ea0"/>
  </p:sldMasterIdLst>
  <p:sldIdLst>
    <p:sldId xmlns:r="http://schemas.openxmlformats.org/officeDocument/2006/relationships" id="256" r:id="R69fe393030c5495d"/>
    <p:sldId xmlns:r="http://schemas.openxmlformats.org/officeDocument/2006/relationships" id="257" r:id="Rb66ef8f235c0464d"/>
    <p:sldId xmlns:r="http://schemas.openxmlformats.org/officeDocument/2006/relationships" id="258" r:id="Ra0551b1e8d304cd0"/>
    <p:sldId xmlns:r="http://schemas.openxmlformats.org/officeDocument/2006/relationships" id="259" r:id="R2bae1be42e064426"/>
    <p:sldId xmlns:r="http://schemas.openxmlformats.org/officeDocument/2006/relationships" id="260" r:id="Rce2e91cbc3194479"/>
    <p:sldId xmlns:r="http://schemas.openxmlformats.org/officeDocument/2006/relationships" id="261" r:id="R2d313572e4224281"/>
    <p:sldId xmlns:r="http://schemas.openxmlformats.org/officeDocument/2006/relationships" id="262" r:id="R7cf86d3784be48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da107a90b4ea0" /><Relationship Type="http://schemas.openxmlformats.org/officeDocument/2006/relationships/slide" Target="/ppt/slides/slide1.xml" Id="R69fe393030c5495d" /><Relationship Type="http://schemas.openxmlformats.org/officeDocument/2006/relationships/slide" Target="/ppt/slides/slide2.xml" Id="Rb66ef8f235c0464d" /><Relationship Type="http://schemas.openxmlformats.org/officeDocument/2006/relationships/slide" Target="/ppt/slides/slide3.xml" Id="Ra0551b1e8d304cd0" /><Relationship Type="http://schemas.openxmlformats.org/officeDocument/2006/relationships/slide" Target="/ppt/slides/slide4.xml" Id="R2bae1be42e064426" /><Relationship Type="http://schemas.openxmlformats.org/officeDocument/2006/relationships/slide" Target="/ppt/slides/slide5.xml" Id="Rce2e91cbc3194479" /><Relationship Type="http://schemas.openxmlformats.org/officeDocument/2006/relationships/slide" Target="/ppt/slides/slide6.xml" Id="R2d313572e4224281" /><Relationship Type="http://schemas.openxmlformats.org/officeDocument/2006/relationships/slide" Target="/ppt/slides/slide7.xml" Id="R7cf86d3784be48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b797a1bf534f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f9419f6cf4094" /><Relationship Type="http://schemas.openxmlformats.org/officeDocument/2006/relationships/theme" Target="/ppt/slideMasters/theme/theme1.xml" Id="R1951ba46e0ac47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5f9419f6cf40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4485800a649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035ecf9ea4b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2c9d313ab43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5c4094d88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7257a4f664e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faf520af443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071d1a06a4c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HELTNEELVA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HELTNEELVA KRAFT AS ble etablert [år] og holder til i Volda.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−324 770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1 414 523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EGSET TONE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HELTNE PER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Uravegen 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6104 Volda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923 038 043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HELTNEELVA KRAFT AS</a:t>
            </a:r>
          </a:p>
        </p:txBody>
      </p:sp>
    </p:spTree>
  </p:cSld>
  <p:clrMapOvr>
    <a:masterClrMapping xmlns:a="http://schemas.openxmlformats.org/drawingml/2006/main"/>
  </p:clrMapOvr>
</p:sld>
</file>