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66b9e964042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449ea632844c30"/>
  </p:sldMasterIdLst>
  <p:sldIdLst>
    <p:sldId xmlns:r="http://schemas.openxmlformats.org/officeDocument/2006/relationships" id="256" r:id="R41a79fa7542743c3"/>
    <p:sldId xmlns:r="http://schemas.openxmlformats.org/officeDocument/2006/relationships" id="257" r:id="R129c924744294fda"/>
    <p:sldId xmlns:r="http://schemas.openxmlformats.org/officeDocument/2006/relationships" id="258" r:id="Rfd4f00623cf64add"/>
    <p:sldId xmlns:r="http://schemas.openxmlformats.org/officeDocument/2006/relationships" id="259" r:id="Rcd677508af2246ba"/>
    <p:sldId xmlns:r="http://schemas.openxmlformats.org/officeDocument/2006/relationships" id="260" r:id="Rf6dad98bae6a447f"/>
    <p:sldId xmlns:r="http://schemas.openxmlformats.org/officeDocument/2006/relationships" id="261" r:id="R8f0f162db3c84acf"/>
    <p:sldId xmlns:r="http://schemas.openxmlformats.org/officeDocument/2006/relationships" id="262" r:id="R1ecbc105c1094e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49ea632844c30" /><Relationship Type="http://schemas.openxmlformats.org/officeDocument/2006/relationships/slide" Target="/ppt/slides/slide1.xml" Id="R41a79fa7542743c3" /><Relationship Type="http://schemas.openxmlformats.org/officeDocument/2006/relationships/slide" Target="/ppt/slides/slide2.xml" Id="R129c924744294fda" /><Relationship Type="http://schemas.openxmlformats.org/officeDocument/2006/relationships/slide" Target="/ppt/slides/slide3.xml" Id="Rfd4f00623cf64add" /><Relationship Type="http://schemas.openxmlformats.org/officeDocument/2006/relationships/slide" Target="/ppt/slides/slide4.xml" Id="Rcd677508af2246ba" /><Relationship Type="http://schemas.openxmlformats.org/officeDocument/2006/relationships/slide" Target="/ppt/slides/slide5.xml" Id="Rf6dad98bae6a447f" /><Relationship Type="http://schemas.openxmlformats.org/officeDocument/2006/relationships/slide" Target="/ppt/slides/slide6.xml" Id="R8f0f162db3c84acf" /><Relationship Type="http://schemas.openxmlformats.org/officeDocument/2006/relationships/slide" Target="/ppt/slides/slide7.xml" Id="R1ecbc105c1094e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95fb477944a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db67f6a8a4a33" /><Relationship Type="http://schemas.openxmlformats.org/officeDocument/2006/relationships/theme" Target="/ppt/slideMasters/theme/theme1.xml" Id="R49a496a7c9f745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bdb67f6a8a4a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26105ed0942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1257e5bd94a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981d0f96a4e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02c915e8c4f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0cfadbf184a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6c42fd4b544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a1c00623640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BOLLMANNLEKNES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BOLLMANNLEKNES INVEST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 HELGA BOLLMANN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923 035 591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