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4dc03d3cb944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e50cd20c284cdf"/>
  </p:sldMasterIdLst>
  <p:sldIdLst>
    <p:sldId xmlns:r="http://schemas.openxmlformats.org/officeDocument/2006/relationships" id="256" r:id="Ra864cc9c0be64c26"/>
    <p:sldId xmlns:r="http://schemas.openxmlformats.org/officeDocument/2006/relationships" id="257" r:id="Re4910111e803440a"/>
    <p:sldId xmlns:r="http://schemas.openxmlformats.org/officeDocument/2006/relationships" id="258" r:id="R3b63baef1aca4e2b"/>
    <p:sldId xmlns:r="http://schemas.openxmlformats.org/officeDocument/2006/relationships" id="259" r:id="R52920e685dfd4818"/>
    <p:sldId xmlns:r="http://schemas.openxmlformats.org/officeDocument/2006/relationships" id="260" r:id="Rf66a46a1a6ff466a"/>
    <p:sldId xmlns:r="http://schemas.openxmlformats.org/officeDocument/2006/relationships" id="261" r:id="R34355b4a80e24676"/>
    <p:sldId xmlns:r="http://schemas.openxmlformats.org/officeDocument/2006/relationships" id="262" r:id="R21deae08cc8e49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50cd20c284cdf" /><Relationship Type="http://schemas.openxmlformats.org/officeDocument/2006/relationships/slide" Target="/ppt/slides/slide1.xml" Id="Ra864cc9c0be64c26" /><Relationship Type="http://schemas.openxmlformats.org/officeDocument/2006/relationships/slide" Target="/ppt/slides/slide2.xml" Id="Re4910111e803440a" /><Relationship Type="http://schemas.openxmlformats.org/officeDocument/2006/relationships/slide" Target="/ppt/slides/slide3.xml" Id="R3b63baef1aca4e2b" /><Relationship Type="http://schemas.openxmlformats.org/officeDocument/2006/relationships/slide" Target="/ppt/slides/slide4.xml" Id="R52920e685dfd4818" /><Relationship Type="http://schemas.openxmlformats.org/officeDocument/2006/relationships/slide" Target="/ppt/slides/slide5.xml" Id="Rf66a46a1a6ff466a" /><Relationship Type="http://schemas.openxmlformats.org/officeDocument/2006/relationships/slide" Target="/ppt/slides/slide6.xml" Id="R34355b4a80e24676" /><Relationship Type="http://schemas.openxmlformats.org/officeDocument/2006/relationships/slide" Target="/ppt/slides/slide7.xml" Id="R21deae08cc8e49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bcaf4754545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5c51df354467" /><Relationship Type="http://schemas.openxmlformats.org/officeDocument/2006/relationships/theme" Target="/ppt/slideMasters/theme/theme1.xml" Id="R297299124b03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65c51df35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038431b40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0ae0b0736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ed42584ec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930a6e8ad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c4aab965c4c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e35b0dfa045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62fb1a456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