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334550593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df024c73e49cd"/>
  </p:sldMasterIdLst>
  <p:sldIdLst>
    <p:sldId xmlns:r="http://schemas.openxmlformats.org/officeDocument/2006/relationships" id="256" r:id="R1934751fe55246f7"/>
    <p:sldId xmlns:r="http://schemas.openxmlformats.org/officeDocument/2006/relationships" id="257" r:id="Rae42b1fde6b640c1"/>
    <p:sldId xmlns:r="http://schemas.openxmlformats.org/officeDocument/2006/relationships" id="258" r:id="R76d7d8d434cb4506"/>
    <p:sldId xmlns:r="http://schemas.openxmlformats.org/officeDocument/2006/relationships" id="259" r:id="R0e0fc063a8944d6a"/>
    <p:sldId xmlns:r="http://schemas.openxmlformats.org/officeDocument/2006/relationships" id="260" r:id="R613db732d77e4d11"/>
    <p:sldId xmlns:r="http://schemas.openxmlformats.org/officeDocument/2006/relationships" id="261" r:id="R52a1e1a7d8284f36"/>
    <p:sldId xmlns:r="http://schemas.openxmlformats.org/officeDocument/2006/relationships" id="262" r:id="R40f2f4295aeb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df024c73e49cd" /><Relationship Type="http://schemas.openxmlformats.org/officeDocument/2006/relationships/slide" Target="/ppt/slides/slide1.xml" Id="R1934751fe55246f7" /><Relationship Type="http://schemas.openxmlformats.org/officeDocument/2006/relationships/slide" Target="/ppt/slides/slide2.xml" Id="Rae42b1fde6b640c1" /><Relationship Type="http://schemas.openxmlformats.org/officeDocument/2006/relationships/slide" Target="/ppt/slides/slide3.xml" Id="R76d7d8d434cb4506" /><Relationship Type="http://schemas.openxmlformats.org/officeDocument/2006/relationships/slide" Target="/ppt/slides/slide4.xml" Id="R0e0fc063a8944d6a" /><Relationship Type="http://schemas.openxmlformats.org/officeDocument/2006/relationships/slide" Target="/ppt/slides/slide5.xml" Id="R613db732d77e4d11" /><Relationship Type="http://schemas.openxmlformats.org/officeDocument/2006/relationships/slide" Target="/ppt/slides/slide6.xml" Id="R52a1e1a7d8284f36" /><Relationship Type="http://schemas.openxmlformats.org/officeDocument/2006/relationships/slide" Target="/ppt/slides/slide7.xml" Id="R40f2f4295aeb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ab648fe4c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1643de9024fe5" /><Relationship Type="http://schemas.openxmlformats.org/officeDocument/2006/relationships/theme" Target="/ppt/slideMasters/theme/theme1.xml" Id="R1b08f425dda6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1643de902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58f5e6f6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55f846c4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cf817557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a13f9d3d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89efc17f3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5bddaff6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97dacbff5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OTALMO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OTALMO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14 387 257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SÆTREMYR OLE MIKAL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SÆTREMYR OLE M HJELVIK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922 945 985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OTALMO HOLDING AS</a:t>
            </a:r>
          </a:p>
        </p:txBody>
      </p:sp>
    </p:spTree>
  </p:cSld>
  <p:clrMapOvr>
    <a:masterClrMapping xmlns:a="http://schemas.openxmlformats.org/drawingml/2006/main"/>
  </p:clrMapOvr>
</p:sld>
</file>