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943729a599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aad8d8736664a59"/>
  </p:sldMasterIdLst>
  <p:sldIdLst>
    <p:sldId xmlns:r="http://schemas.openxmlformats.org/officeDocument/2006/relationships" id="256" r:id="Rf00cc1df241d4431"/>
    <p:sldId xmlns:r="http://schemas.openxmlformats.org/officeDocument/2006/relationships" id="257" r:id="Rb63525ba860e4310"/>
    <p:sldId xmlns:r="http://schemas.openxmlformats.org/officeDocument/2006/relationships" id="258" r:id="Re7980d7c0ab54efc"/>
    <p:sldId xmlns:r="http://schemas.openxmlformats.org/officeDocument/2006/relationships" id="259" r:id="R7ec49d6a516b4c1b"/>
    <p:sldId xmlns:r="http://schemas.openxmlformats.org/officeDocument/2006/relationships" id="260" r:id="R5f0ebbf750834256"/>
    <p:sldId xmlns:r="http://schemas.openxmlformats.org/officeDocument/2006/relationships" id="261" r:id="R66ba9fc64c5f4082"/>
    <p:sldId xmlns:r="http://schemas.openxmlformats.org/officeDocument/2006/relationships" id="262" r:id="R87adb9cf5cd34c6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aad8d8736664a59" /><Relationship Type="http://schemas.openxmlformats.org/officeDocument/2006/relationships/slide" Target="/ppt/slides/slide1.xml" Id="Rf00cc1df241d4431" /><Relationship Type="http://schemas.openxmlformats.org/officeDocument/2006/relationships/slide" Target="/ppt/slides/slide2.xml" Id="Rb63525ba860e4310" /><Relationship Type="http://schemas.openxmlformats.org/officeDocument/2006/relationships/slide" Target="/ppt/slides/slide3.xml" Id="Re7980d7c0ab54efc" /><Relationship Type="http://schemas.openxmlformats.org/officeDocument/2006/relationships/slide" Target="/ppt/slides/slide4.xml" Id="R7ec49d6a516b4c1b" /><Relationship Type="http://schemas.openxmlformats.org/officeDocument/2006/relationships/slide" Target="/ppt/slides/slide5.xml" Id="R5f0ebbf750834256" /><Relationship Type="http://schemas.openxmlformats.org/officeDocument/2006/relationships/slide" Target="/ppt/slides/slide6.xml" Id="R66ba9fc64c5f4082" /><Relationship Type="http://schemas.openxmlformats.org/officeDocument/2006/relationships/slide" Target="/ppt/slides/slide7.xml" Id="R87adb9cf5cd34c6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48f714ddd544c6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3739d4c4674486" /><Relationship Type="http://schemas.openxmlformats.org/officeDocument/2006/relationships/theme" Target="/ppt/slideMasters/theme/theme1.xml" Id="R71c921619a58496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3739d4c46744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f2966be1634ac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f0ed8937a84e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0e276103c434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4e1f86028e4c2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14ca0f3434e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85f59c4bc14dd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96dac03793421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BREKKEVEIEN 19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BREKKEVEIEN 19 UTVIKLING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44 238 294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−19 801 146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−26 140 627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34 870 660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247 567 316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LØVENSKIOLD EIENDOM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OBOS NYE HJEM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OBOS BBL, Standardveien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922 945 012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BREKKEVEIEN 19 UTVIKLING AS</a:t>
            </a:r>
          </a:p>
        </p:txBody>
      </p:sp>
    </p:spTree>
  </p:cSld>
  <p:clrMapOvr>
    <a:masterClrMapping xmlns:a="http://schemas.openxmlformats.org/drawingml/2006/main"/>
  </p:clrMapOvr>
</p:sld>
</file>