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d2ab8fe9e141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b78eac5724f02"/>
  </p:sldMasterIdLst>
  <p:sldIdLst>
    <p:sldId xmlns:r="http://schemas.openxmlformats.org/officeDocument/2006/relationships" id="256" r:id="R5634120045dd4b6f"/>
    <p:sldId xmlns:r="http://schemas.openxmlformats.org/officeDocument/2006/relationships" id="257" r:id="R794c6b3fc02240e3"/>
    <p:sldId xmlns:r="http://schemas.openxmlformats.org/officeDocument/2006/relationships" id="258" r:id="Ra01c9d0f59134343"/>
    <p:sldId xmlns:r="http://schemas.openxmlformats.org/officeDocument/2006/relationships" id="259" r:id="Rdc5dd350800142a0"/>
    <p:sldId xmlns:r="http://schemas.openxmlformats.org/officeDocument/2006/relationships" id="260" r:id="R330d33b7f59445b9"/>
    <p:sldId xmlns:r="http://schemas.openxmlformats.org/officeDocument/2006/relationships" id="261" r:id="Rf7bbba2f0f6f4d53"/>
    <p:sldId xmlns:r="http://schemas.openxmlformats.org/officeDocument/2006/relationships" id="262" r:id="Rf7aaa41da2db47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b78eac5724f02" /><Relationship Type="http://schemas.openxmlformats.org/officeDocument/2006/relationships/slide" Target="/ppt/slides/slide1.xml" Id="R5634120045dd4b6f" /><Relationship Type="http://schemas.openxmlformats.org/officeDocument/2006/relationships/slide" Target="/ppt/slides/slide2.xml" Id="R794c6b3fc02240e3" /><Relationship Type="http://schemas.openxmlformats.org/officeDocument/2006/relationships/slide" Target="/ppt/slides/slide3.xml" Id="Ra01c9d0f59134343" /><Relationship Type="http://schemas.openxmlformats.org/officeDocument/2006/relationships/slide" Target="/ppt/slides/slide4.xml" Id="Rdc5dd350800142a0" /><Relationship Type="http://schemas.openxmlformats.org/officeDocument/2006/relationships/slide" Target="/ppt/slides/slide5.xml" Id="R330d33b7f59445b9" /><Relationship Type="http://schemas.openxmlformats.org/officeDocument/2006/relationships/slide" Target="/ppt/slides/slide6.xml" Id="Rf7bbba2f0f6f4d53" /><Relationship Type="http://schemas.openxmlformats.org/officeDocument/2006/relationships/slide" Target="/ppt/slides/slide7.xml" Id="Rf7aaa41da2db47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9729e457f342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06fa630074a56" /><Relationship Type="http://schemas.openxmlformats.org/officeDocument/2006/relationships/theme" Target="/ppt/slideMasters/theme/theme1.xml" Id="R11b8e91aab2648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f06fa630074a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11eee51b644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3ce9acb914f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ba700215442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5503379a34c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d80218b6f45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5e90267584a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6bcf4e03e44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STJERNEN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ICING AS  –  81,3 %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CLAYMORE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LUND INVEST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HOCKEY HOLDING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HOLMSKAU EIENDOM AS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MEC AS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922 936 749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HOLDING AS</a:t>
            </a:r>
          </a:p>
        </p:txBody>
      </p:sp>
    </p:spTree>
  </p:cSld>
  <p:clrMapOvr>
    <a:masterClrMapping xmlns:a="http://schemas.openxmlformats.org/drawingml/2006/main"/>
  </p:clrMapOvr>
</p:sld>
</file>