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ee6e2d9af7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2c9dd4b670421b"/>
  </p:sldMasterIdLst>
  <p:sldIdLst>
    <p:sldId xmlns:r="http://schemas.openxmlformats.org/officeDocument/2006/relationships" id="256" r:id="Rb4aaedf2a3774fc2"/>
    <p:sldId xmlns:r="http://schemas.openxmlformats.org/officeDocument/2006/relationships" id="257" r:id="R20c16da3aa1e4778"/>
    <p:sldId xmlns:r="http://schemas.openxmlformats.org/officeDocument/2006/relationships" id="258" r:id="Rbca57fa701c34ef9"/>
    <p:sldId xmlns:r="http://schemas.openxmlformats.org/officeDocument/2006/relationships" id="259" r:id="R402d65189f0645a4"/>
    <p:sldId xmlns:r="http://schemas.openxmlformats.org/officeDocument/2006/relationships" id="260" r:id="R675549d727704e7d"/>
    <p:sldId xmlns:r="http://schemas.openxmlformats.org/officeDocument/2006/relationships" id="261" r:id="R6d4b67a72b754af0"/>
    <p:sldId xmlns:r="http://schemas.openxmlformats.org/officeDocument/2006/relationships" id="262" r:id="R69af6ff74d35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c9dd4b670421b" /><Relationship Type="http://schemas.openxmlformats.org/officeDocument/2006/relationships/slide" Target="/ppt/slides/slide1.xml" Id="Rb4aaedf2a3774fc2" /><Relationship Type="http://schemas.openxmlformats.org/officeDocument/2006/relationships/slide" Target="/ppt/slides/slide2.xml" Id="R20c16da3aa1e4778" /><Relationship Type="http://schemas.openxmlformats.org/officeDocument/2006/relationships/slide" Target="/ppt/slides/slide3.xml" Id="Rbca57fa701c34ef9" /><Relationship Type="http://schemas.openxmlformats.org/officeDocument/2006/relationships/slide" Target="/ppt/slides/slide4.xml" Id="R402d65189f0645a4" /><Relationship Type="http://schemas.openxmlformats.org/officeDocument/2006/relationships/slide" Target="/ppt/slides/slide5.xml" Id="R675549d727704e7d" /><Relationship Type="http://schemas.openxmlformats.org/officeDocument/2006/relationships/slide" Target="/ppt/slides/slide6.xml" Id="R6d4b67a72b754af0" /><Relationship Type="http://schemas.openxmlformats.org/officeDocument/2006/relationships/slide" Target="/ppt/slides/slide7.xml" Id="R69af6ff74d35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047fbef1a44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110b94a4c46a8" /><Relationship Type="http://schemas.openxmlformats.org/officeDocument/2006/relationships/theme" Target="/ppt/slideMasters/theme/theme1.xml" Id="Ra027eca97bae43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9110b94a4c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c46a344fc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741f15dcd4e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3b8030b434d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7df718c274a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d3ba29fea4e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2b18673db4c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6eda7330d48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PENZO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PENZO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PENZO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PENZO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PENZO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PENZO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PENZO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PENZO TATIANA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PENZO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922 897 239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PENZO AS</a:t>
            </a:r>
          </a:p>
        </p:txBody>
      </p:sp>
    </p:spTree>
  </p:cSld>
  <p:clrMapOvr>
    <a:masterClrMapping xmlns:a="http://schemas.openxmlformats.org/drawingml/2006/main"/>
  </p:clrMapOvr>
</p:sld>
</file>