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9daaf3a53d4e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43a278cb1545d5"/>
  </p:sldMasterIdLst>
  <p:sldIdLst>
    <p:sldId xmlns:r="http://schemas.openxmlformats.org/officeDocument/2006/relationships" id="256" r:id="R270b65a559f84659"/>
    <p:sldId xmlns:r="http://schemas.openxmlformats.org/officeDocument/2006/relationships" id="257" r:id="R8ea168636b584dda"/>
    <p:sldId xmlns:r="http://schemas.openxmlformats.org/officeDocument/2006/relationships" id="258" r:id="R8f75b030d404499c"/>
    <p:sldId xmlns:r="http://schemas.openxmlformats.org/officeDocument/2006/relationships" id="259" r:id="Re11027dfed3d4c74"/>
    <p:sldId xmlns:r="http://schemas.openxmlformats.org/officeDocument/2006/relationships" id="260" r:id="R4ae6d26647df42ef"/>
    <p:sldId xmlns:r="http://schemas.openxmlformats.org/officeDocument/2006/relationships" id="261" r:id="Rad38e8a5187544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3a278cb1545d5" /><Relationship Type="http://schemas.openxmlformats.org/officeDocument/2006/relationships/slide" Target="/ppt/slides/slide1.xml" Id="R270b65a559f84659" /><Relationship Type="http://schemas.openxmlformats.org/officeDocument/2006/relationships/slide" Target="/ppt/slides/slide2.xml" Id="R8ea168636b584dda" /><Relationship Type="http://schemas.openxmlformats.org/officeDocument/2006/relationships/slide" Target="/ppt/slides/slide3.xml" Id="R8f75b030d404499c" /><Relationship Type="http://schemas.openxmlformats.org/officeDocument/2006/relationships/slide" Target="/ppt/slides/slide4.xml" Id="Re11027dfed3d4c74" /><Relationship Type="http://schemas.openxmlformats.org/officeDocument/2006/relationships/slide" Target="/ppt/slides/slide5.xml" Id="R4ae6d26647df42ef" /><Relationship Type="http://schemas.openxmlformats.org/officeDocument/2006/relationships/slide" Target="/ppt/slides/slide6.xml" Id="Rad38e8a5187544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adba99f4fb45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c665cdde6428d" /><Relationship Type="http://schemas.openxmlformats.org/officeDocument/2006/relationships/theme" Target="/ppt/slideMasters/theme/theme1.xml" Id="R525582e9c3514a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7c665cdde642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83464230446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7cb8bb0744a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2aa11fa2349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bba9fd28141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6e61180ad47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f62200fcf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MOVON SANDNESHALLEN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MOVON SANDNESHALLEN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922 845 654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MOVON SANDNESHALLEN AS</a:t>
            </a:r>
          </a:p>
        </p:txBody>
      </p:sp>
    </p:spTree>
  </p:cSld>
  <p:clrMapOvr>
    <a:masterClrMapping xmlns:a="http://schemas.openxmlformats.org/drawingml/2006/main"/>
  </p:clrMapOvr>
</p:sld>
</file>