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4c1d02fe0642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79962c58f34fea"/>
  </p:sldMasterIdLst>
  <p:sldIdLst>
    <p:sldId xmlns:r="http://schemas.openxmlformats.org/officeDocument/2006/relationships" id="256" r:id="Rf968cea08e3345d7"/>
    <p:sldId xmlns:r="http://schemas.openxmlformats.org/officeDocument/2006/relationships" id="257" r:id="Rd483f9eaf6d148ce"/>
    <p:sldId xmlns:r="http://schemas.openxmlformats.org/officeDocument/2006/relationships" id="258" r:id="Ra5bafb08387c4bab"/>
    <p:sldId xmlns:r="http://schemas.openxmlformats.org/officeDocument/2006/relationships" id="259" r:id="R46b673f1a8244ad2"/>
    <p:sldId xmlns:r="http://schemas.openxmlformats.org/officeDocument/2006/relationships" id="260" r:id="R39fb935dbe6742d1"/>
    <p:sldId xmlns:r="http://schemas.openxmlformats.org/officeDocument/2006/relationships" id="261" r:id="R61b5742e4a924ee1"/>
    <p:sldId xmlns:r="http://schemas.openxmlformats.org/officeDocument/2006/relationships" id="262" r:id="R75505c11f9414d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79962c58f34fea" /><Relationship Type="http://schemas.openxmlformats.org/officeDocument/2006/relationships/slide" Target="/ppt/slides/slide1.xml" Id="Rf968cea08e3345d7" /><Relationship Type="http://schemas.openxmlformats.org/officeDocument/2006/relationships/slide" Target="/ppt/slides/slide2.xml" Id="Rd483f9eaf6d148ce" /><Relationship Type="http://schemas.openxmlformats.org/officeDocument/2006/relationships/slide" Target="/ppt/slides/slide3.xml" Id="Ra5bafb08387c4bab" /><Relationship Type="http://schemas.openxmlformats.org/officeDocument/2006/relationships/slide" Target="/ppt/slides/slide4.xml" Id="R46b673f1a8244ad2" /><Relationship Type="http://schemas.openxmlformats.org/officeDocument/2006/relationships/slide" Target="/ppt/slides/slide5.xml" Id="R39fb935dbe6742d1" /><Relationship Type="http://schemas.openxmlformats.org/officeDocument/2006/relationships/slide" Target="/ppt/slides/slide6.xml" Id="R61b5742e4a924ee1" /><Relationship Type="http://schemas.openxmlformats.org/officeDocument/2006/relationships/slide" Target="/ppt/slides/slide7.xml" Id="R75505c11f9414d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b6edadd82943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fcdbfa00624ff0" /><Relationship Type="http://schemas.openxmlformats.org/officeDocument/2006/relationships/theme" Target="/ppt/slideMasters/theme/theme1.xml" Id="Red5dad95ff7343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fcdbfa00624f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21448618a43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d74fbdd9c42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acb9ca13b4b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8f6faa49f49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eba2220d243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a463abe4146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ba97e0bee4a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FOLDAL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FOLDAL EIENDOM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−112 548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GJERVAN BÅRD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FOLDAL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Leirvegen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922 845 204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FOLDAL EIENDOM AS</a:t>
            </a:r>
          </a:p>
        </p:txBody>
      </p:sp>
    </p:spTree>
  </p:cSld>
  <p:clrMapOvr>
    <a:masterClrMapping xmlns:a="http://schemas.openxmlformats.org/drawingml/2006/main"/>
  </p:clrMapOvr>
</p:sld>
</file>