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3344824c4147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14a89301bb4c7f"/>
  </p:sldMasterIdLst>
  <p:sldIdLst>
    <p:sldId xmlns:r="http://schemas.openxmlformats.org/officeDocument/2006/relationships" id="256" r:id="R7a28e246f15046b2"/>
    <p:sldId xmlns:r="http://schemas.openxmlformats.org/officeDocument/2006/relationships" id="257" r:id="R155b5434d5f24099"/>
    <p:sldId xmlns:r="http://schemas.openxmlformats.org/officeDocument/2006/relationships" id="258" r:id="R0adc48b039684ae6"/>
    <p:sldId xmlns:r="http://schemas.openxmlformats.org/officeDocument/2006/relationships" id="259" r:id="R1c0ce0412a97499f"/>
    <p:sldId xmlns:r="http://schemas.openxmlformats.org/officeDocument/2006/relationships" id="260" r:id="Rbffa22c6f94a4f1e"/>
    <p:sldId xmlns:r="http://schemas.openxmlformats.org/officeDocument/2006/relationships" id="261" r:id="R6fe88a01869a405a"/>
    <p:sldId xmlns:r="http://schemas.openxmlformats.org/officeDocument/2006/relationships" id="262" r:id="R0feb73ac635149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14a89301bb4c7f" /><Relationship Type="http://schemas.openxmlformats.org/officeDocument/2006/relationships/slide" Target="/ppt/slides/slide1.xml" Id="R7a28e246f15046b2" /><Relationship Type="http://schemas.openxmlformats.org/officeDocument/2006/relationships/slide" Target="/ppt/slides/slide2.xml" Id="R155b5434d5f24099" /><Relationship Type="http://schemas.openxmlformats.org/officeDocument/2006/relationships/slide" Target="/ppt/slides/slide3.xml" Id="R0adc48b039684ae6" /><Relationship Type="http://schemas.openxmlformats.org/officeDocument/2006/relationships/slide" Target="/ppt/slides/slide4.xml" Id="R1c0ce0412a97499f" /><Relationship Type="http://schemas.openxmlformats.org/officeDocument/2006/relationships/slide" Target="/ppt/slides/slide5.xml" Id="Rbffa22c6f94a4f1e" /><Relationship Type="http://schemas.openxmlformats.org/officeDocument/2006/relationships/slide" Target="/ppt/slides/slide6.xml" Id="R6fe88a01869a405a" /><Relationship Type="http://schemas.openxmlformats.org/officeDocument/2006/relationships/slide" Target="/ppt/slides/slide7.xml" Id="R0feb73ac635149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e4d5bb8f1549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cc3c20c5b46b1" /><Relationship Type="http://schemas.openxmlformats.org/officeDocument/2006/relationships/theme" Target="/ppt/slideMasters/theme/theme1.xml" Id="R985f53770a9449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ecc3c20c5b46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7a024a0bc4d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c5d928dfd4d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824cb649a44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2a44c5df044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b84b2016143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ed646cb0645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6d722ec2a4b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ROALD ØEN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ROALD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ROALD ØEN AS ble etablert [år] og holder til i Sogndal.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ROALD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ROALD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ROALD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12 867 157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2 155 833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1 964 101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14 301 116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17 140 306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ROALD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ØEN AS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INGAHAUGEN AS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ROALD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Lunnamyri 12B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922 820 198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ROALD ØEN AS</a:t>
            </a:r>
          </a:p>
        </p:txBody>
      </p:sp>
    </p:spTree>
  </p:cSld>
  <p:clrMapOvr>
    <a:masterClrMapping xmlns:a="http://schemas.openxmlformats.org/drawingml/2006/main"/>
  </p:clrMapOvr>
</p:sld>
</file>