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522f0a24b1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a1a41c3b7b443b"/>
  </p:sldMasterIdLst>
  <p:sldIdLst>
    <p:sldId xmlns:r="http://schemas.openxmlformats.org/officeDocument/2006/relationships" id="256" r:id="Ra5d4fad1cbf846c5"/>
    <p:sldId xmlns:r="http://schemas.openxmlformats.org/officeDocument/2006/relationships" id="257" r:id="R59354a11e40742c3"/>
    <p:sldId xmlns:r="http://schemas.openxmlformats.org/officeDocument/2006/relationships" id="258" r:id="R9d6c49d8660a40fb"/>
    <p:sldId xmlns:r="http://schemas.openxmlformats.org/officeDocument/2006/relationships" id="259" r:id="Rc53730444a044bf4"/>
    <p:sldId xmlns:r="http://schemas.openxmlformats.org/officeDocument/2006/relationships" id="260" r:id="R48cae7ca92d647c2"/>
    <p:sldId xmlns:r="http://schemas.openxmlformats.org/officeDocument/2006/relationships" id="261" r:id="Rcf457633763b4b1f"/>
    <p:sldId xmlns:r="http://schemas.openxmlformats.org/officeDocument/2006/relationships" id="262" r:id="Rd20892cc4ee9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1a41c3b7b443b" /><Relationship Type="http://schemas.openxmlformats.org/officeDocument/2006/relationships/slide" Target="/ppt/slides/slide1.xml" Id="Ra5d4fad1cbf846c5" /><Relationship Type="http://schemas.openxmlformats.org/officeDocument/2006/relationships/slide" Target="/ppt/slides/slide2.xml" Id="R59354a11e40742c3" /><Relationship Type="http://schemas.openxmlformats.org/officeDocument/2006/relationships/slide" Target="/ppt/slides/slide3.xml" Id="R9d6c49d8660a40fb" /><Relationship Type="http://schemas.openxmlformats.org/officeDocument/2006/relationships/slide" Target="/ppt/slides/slide4.xml" Id="Rc53730444a044bf4" /><Relationship Type="http://schemas.openxmlformats.org/officeDocument/2006/relationships/slide" Target="/ppt/slides/slide5.xml" Id="R48cae7ca92d647c2" /><Relationship Type="http://schemas.openxmlformats.org/officeDocument/2006/relationships/slide" Target="/ppt/slides/slide6.xml" Id="Rcf457633763b4b1f" /><Relationship Type="http://schemas.openxmlformats.org/officeDocument/2006/relationships/slide" Target="/ppt/slides/slide7.xml" Id="Rd20892cc4ee9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8198fdbc0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dd0a50bbd4f6e" /><Relationship Type="http://schemas.openxmlformats.org/officeDocument/2006/relationships/theme" Target="/ppt/slideMasters/theme/theme1.xml" Id="R6fdb80fcfc7e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dd0a50bbd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5cfb51c2c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ba2467e45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a855bb38f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77123fec7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60d1ffb02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85de257534a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0c04a478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ØEN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19 943 399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19 943 399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Lunnamyri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922 820 147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ØEN AS</a:t>
            </a:r>
          </a:p>
        </p:txBody>
      </p:sp>
    </p:spTree>
  </p:cSld>
  <p:clrMapOvr>
    <a:masterClrMapping xmlns:a="http://schemas.openxmlformats.org/drawingml/2006/main"/>
  </p:clrMapOvr>
</p:sld>
</file>