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23c7b442c2b414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b54a6c2e1174e1d"/>
  </p:sldMasterIdLst>
  <p:sldIdLst>
    <p:sldId xmlns:r="http://schemas.openxmlformats.org/officeDocument/2006/relationships" id="256" r:id="R4b641f2dcd8f4772"/>
    <p:sldId xmlns:r="http://schemas.openxmlformats.org/officeDocument/2006/relationships" id="257" r:id="R564d0a3bd81c4304"/>
    <p:sldId xmlns:r="http://schemas.openxmlformats.org/officeDocument/2006/relationships" id="258" r:id="R718d8adac1df4fc2"/>
    <p:sldId xmlns:r="http://schemas.openxmlformats.org/officeDocument/2006/relationships" id="259" r:id="R3e053d28091446d4"/>
    <p:sldId xmlns:r="http://schemas.openxmlformats.org/officeDocument/2006/relationships" id="260" r:id="Refa1ff3dad834e0d"/>
    <p:sldId xmlns:r="http://schemas.openxmlformats.org/officeDocument/2006/relationships" id="261" r:id="Rf0667635e0cc47c8"/>
    <p:sldId xmlns:r="http://schemas.openxmlformats.org/officeDocument/2006/relationships" id="262" r:id="Ra0ce89a9aefc479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b54a6c2e1174e1d" /><Relationship Type="http://schemas.openxmlformats.org/officeDocument/2006/relationships/slide" Target="/ppt/slides/slide1.xml" Id="R4b641f2dcd8f4772" /><Relationship Type="http://schemas.openxmlformats.org/officeDocument/2006/relationships/slide" Target="/ppt/slides/slide2.xml" Id="R564d0a3bd81c4304" /><Relationship Type="http://schemas.openxmlformats.org/officeDocument/2006/relationships/slide" Target="/ppt/slides/slide3.xml" Id="R718d8adac1df4fc2" /><Relationship Type="http://schemas.openxmlformats.org/officeDocument/2006/relationships/slide" Target="/ppt/slides/slide4.xml" Id="R3e053d28091446d4" /><Relationship Type="http://schemas.openxmlformats.org/officeDocument/2006/relationships/slide" Target="/ppt/slides/slide5.xml" Id="Refa1ff3dad834e0d" /><Relationship Type="http://schemas.openxmlformats.org/officeDocument/2006/relationships/slide" Target="/ppt/slides/slide6.xml" Id="Rf0667635e0cc47c8" /><Relationship Type="http://schemas.openxmlformats.org/officeDocument/2006/relationships/slide" Target="/ppt/slides/slide7.xml" Id="Ra0ce89a9aefc479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57fa27a9e46437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e7f406e1b34583" /><Relationship Type="http://schemas.openxmlformats.org/officeDocument/2006/relationships/theme" Target="/ppt/slideMasters/theme/theme1.xml" Id="Ra06202afef4e4fa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9e7f406e1b3458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deda79bc57485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5b56630ba44a3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e461819da0464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3f7c3e85e9488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1d5aac6e21415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1b61e406d74a8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aeb4902697423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BERNT BERNTSEN TRANSPORT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BERNT BERNTSEN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BERNT BERNTSEN TRANSPORT AS ble etablert [år] og holder til i Bjorbekk.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BERNT BERNTSEN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BERNT BERNTSEN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BERNT BERNTSEN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2 314 011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108 864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83 174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610 427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983 200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BERNT BERNTSEN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BERNTSEN BERNT JØRGEN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BERNT BERNTSEN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Sandstøåsen 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4824 Bjorbekk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922 797 293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BERNT BERNTSEN TRANSPORT AS</a:t>
            </a:r>
          </a:p>
        </p:txBody>
      </p:sp>
    </p:spTree>
  </p:cSld>
  <p:clrMapOvr>
    <a:masterClrMapping xmlns:a="http://schemas.openxmlformats.org/drawingml/2006/main"/>
  </p:clrMapOvr>
</p:sld>
</file>