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2ea2f42f4e43f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655622a4c74526"/>
  </p:sldMasterIdLst>
  <p:sldIdLst>
    <p:sldId xmlns:r="http://schemas.openxmlformats.org/officeDocument/2006/relationships" id="256" r:id="R29bcc685506047fe"/>
    <p:sldId xmlns:r="http://schemas.openxmlformats.org/officeDocument/2006/relationships" id="257" r:id="R4c2c04bf102e4316"/>
    <p:sldId xmlns:r="http://schemas.openxmlformats.org/officeDocument/2006/relationships" id="258" r:id="R97e59e2c701e4e3d"/>
    <p:sldId xmlns:r="http://schemas.openxmlformats.org/officeDocument/2006/relationships" id="259" r:id="Rb2baf61249034577"/>
    <p:sldId xmlns:r="http://schemas.openxmlformats.org/officeDocument/2006/relationships" id="260" r:id="R0cfb5510cf1c4e93"/>
    <p:sldId xmlns:r="http://schemas.openxmlformats.org/officeDocument/2006/relationships" id="261" r:id="R963532848a44411b"/>
    <p:sldId xmlns:r="http://schemas.openxmlformats.org/officeDocument/2006/relationships" id="262" r:id="R04fc5b1b1c7846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655622a4c74526" /><Relationship Type="http://schemas.openxmlformats.org/officeDocument/2006/relationships/slide" Target="/ppt/slides/slide1.xml" Id="R29bcc685506047fe" /><Relationship Type="http://schemas.openxmlformats.org/officeDocument/2006/relationships/slide" Target="/ppt/slides/slide2.xml" Id="R4c2c04bf102e4316" /><Relationship Type="http://schemas.openxmlformats.org/officeDocument/2006/relationships/slide" Target="/ppt/slides/slide3.xml" Id="R97e59e2c701e4e3d" /><Relationship Type="http://schemas.openxmlformats.org/officeDocument/2006/relationships/slide" Target="/ppt/slides/slide4.xml" Id="Rb2baf61249034577" /><Relationship Type="http://schemas.openxmlformats.org/officeDocument/2006/relationships/slide" Target="/ppt/slides/slide5.xml" Id="R0cfb5510cf1c4e93" /><Relationship Type="http://schemas.openxmlformats.org/officeDocument/2006/relationships/slide" Target="/ppt/slides/slide6.xml" Id="R963532848a44411b" /><Relationship Type="http://schemas.openxmlformats.org/officeDocument/2006/relationships/slide" Target="/ppt/slides/slide7.xml" Id="R04fc5b1b1c7846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e438a2c2ba45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60fef88b7d4fed" /><Relationship Type="http://schemas.openxmlformats.org/officeDocument/2006/relationships/theme" Target="/ppt/slideMasters/theme/theme1.xml" Id="R940a12d296a244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60fef88b7d4f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444f876784c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bda01a23a44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82b01076c4ae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fd51bcfa249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5d24ef7af4d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eed03315440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85aec65aa94f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HØITOMT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HOLDING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−33 563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145 325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8 556 254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8 599 758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Mellegårdsveien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922 767 521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