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c485f60fef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f9977b1e74e8e"/>
  </p:sldMasterIdLst>
  <p:sldIdLst>
    <p:sldId xmlns:r="http://schemas.openxmlformats.org/officeDocument/2006/relationships" id="256" r:id="Rf6be45e2ad644bb7"/>
    <p:sldId xmlns:r="http://schemas.openxmlformats.org/officeDocument/2006/relationships" id="257" r:id="R4222c90711454aee"/>
    <p:sldId xmlns:r="http://schemas.openxmlformats.org/officeDocument/2006/relationships" id="258" r:id="R5a90156f029d4ed0"/>
    <p:sldId xmlns:r="http://schemas.openxmlformats.org/officeDocument/2006/relationships" id="259" r:id="Rd2f91651cbf14aed"/>
    <p:sldId xmlns:r="http://schemas.openxmlformats.org/officeDocument/2006/relationships" id="260" r:id="Rf1b1b51a0ece4781"/>
    <p:sldId xmlns:r="http://schemas.openxmlformats.org/officeDocument/2006/relationships" id="261" r:id="R02ca356f6a8f47af"/>
    <p:sldId xmlns:r="http://schemas.openxmlformats.org/officeDocument/2006/relationships" id="262" r:id="R66a286d8b0ea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f9977b1e74e8e" /><Relationship Type="http://schemas.openxmlformats.org/officeDocument/2006/relationships/slide" Target="/ppt/slides/slide1.xml" Id="Rf6be45e2ad644bb7" /><Relationship Type="http://schemas.openxmlformats.org/officeDocument/2006/relationships/slide" Target="/ppt/slides/slide2.xml" Id="R4222c90711454aee" /><Relationship Type="http://schemas.openxmlformats.org/officeDocument/2006/relationships/slide" Target="/ppt/slides/slide3.xml" Id="R5a90156f029d4ed0" /><Relationship Type="http://schemas.openxmlformats.org/officeDocument/2006/relationships/slide" Target="/ppt/slides/slide4.xml" Id="Rd2f91651cbf14aed" /><Relationship Type="http://schemas.openxmlformats.org/officeDocument/2006/relationships/slide" Target="/ppt/slides/slide5.xml" Id="Rf1b1b51a0ece4781" /><Relationship Type="http://schemas.openxmlformats.org/officeDocument/2006/relationships/slide" Target="/ppt/slides/slide6.xml" Id="R02ca356f6a8f47af" /><Relationship Type="http://schemas.openxmlformats.org/officeDocument/2006/relationships/slide" Target="/ppt/slides/slide7.xml" Id="R66a286d8b0ea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ac074fb2b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0b88636c24b7c" /><Relationship Type="http://schemas.openxmlformats.org/officeDocument/2006/relationships/theme" Target="/ppt/slideMasters/theme/theme1.xml" Id="Rf7d1cd51911d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0b88636c2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d121dc9246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a114cb9a2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6b0cca7f48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f432a9a88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3fb4f3eb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8429582744f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96e480bcc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GANNS AS ble etablert [år] og holder til i Kvernaland.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6 134 925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7 127 192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Iversen, Theodor Dahls veg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4355 Kvernaland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922 759 405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GANNS AS</a:t>
            </a:r>
          </a:p>
        </p:txBody>
      </p:sp>
    </p:spTree>
  </p:cSld>
  <p:clrMapOvr>
    <a:masterClrMapping xmlns:a="http://schemas.openxmlformats.org/drawingml/2006/main"/>
  </p:clrMapOvr>
</p:sld>
</file>