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7fcfab1fe43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d0437f1a994b1f"/>
  </p:sldMasterIdLst>
  <p:sldIdLst>
    <p:sldId xmlns:r="http://schemas.openxmlformats.org/officeDocument/2006/relationships" id="256" r:id="Ra7aba811634f458d"/>
    <p:sldId xmlns:r="http://schemas.openxmlformats.org/officeDocument/2006/relationships" id="257" r:id="R78e26aaceb1c4bc2"/>
    <p:sldId xmlns:r="http://schemas.openxmlformats.org/officeDocument/2006/relationships" id="258" r:id="R651e9676b98e4a63"/>
    <p:sldId xmlns:r="http://schemas.openxmlformats.org/officeDocument/2006/relationships" id="259" r:id="R7bfaabf1ed1e4e16"/>
    <p:sldId xmlns:r="http://schemas.openxmlformats.org/officeDocument/2006/relationships" id="260" r:id="R47f8847c1620441e"/>
    <p:sldId xmlns:r="http://schemas.openxmlformats.org/officeDocument/2006/relationships" id="261" r:id="R70cc0f578ed14b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0437f1a994b1f" /><Relationship Type="http://schemas.openxmlformats.org/officeDocument/2006/relationships/slide" Target="/ppt/slides/slide1.xml" Id="Ra7aba811634f458d" /><Relationship Type="http://schemas.openxmlformats.org/officeDocument/2006/relationships/slide" Target="/ppt/slides/slide2.xml" Id="R78e26aaceb1c4bc2" /><Relationship Type="http://schemas.openxmlformats.org/officeDocument/2006/relationships/slide" Target="/ppt/slides/slide3.xml" Id="R651e9676b98e4a63" /><Relationship Type="http://schemas.openxmlformats.org/officeDocument/2006/relationships/slide" Target="/ppt/slides/slide4.xml" Id="R7bfaabf1ed1e4e16" /><Relationship Type="http://schemas.openxmlformats.org/officeDocument/2006/relationships/slide" Target="/ppt/slides/slide5.xml" Id="R47f8847c1620441e" /><Relationship Type="http://schemas.openxmlformats.org/officeDocument/2006/relationships/slide" Target="/ppt/slides/slide6.xml" Id="R70cc0f578ed14b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1dda8ed9342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51c963a074cc3" /><Relationship Type="http://schemas.openxmlformats.org/officeDocument/2006/relationships/theme" Target="/ppt/slideMasters/theme/theme1.xml" Id="Rcf6b735a24484b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751c963a074c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ff8ef40a641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96df898ba4c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12775d3d64c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e9676e773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6cc17e7e147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a9ded40ae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LYKKE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922 740 100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FILM AS</a:t>
            </a:r>
          </a:p>
        </p:txBody>
      </p:sp>
    </p:spTree>
  </p:cSld>
  <p:clrMapOvr>
    <a:masterClrMapping xmlns:a="http://schemas.openxmlformats.org/drawingml/2006/main"/>
  </p:clrMapOvr>
</p:sld>
</file>