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fd7fe4d25e47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927528d21242e3"/>
  </p:sldMasterIdLst>
  <p:sldIdLst>
    <p:sldId xmlns:r="http://schemas.openxmlformats.org/officeDocument/2006/relationships" id="256" r:id="Rb67844db19d94267"/>
    <p:sldId xmlns:r="http://schemas.openxmlformats.org/officeDocument/2006/relationships" id="257" r:id="Ref821d14fcdf4ba9"/>
    <p:sldId xmlns:r="http://schemas.openxmlformats.org/officeDocument/2006/relationships" id="258" r:id="R3ff1e505ed184844"/>
    <p:sldId xmlns:r="http://schemas.openxmlformats.org/officeDocument/2006/relationships" id="259" r:id="R2145d74022694251"/>
    <p:sldId xmlns:r="http://schemas.openxmlformats.org/officeDocument/2006/relationships" id="260" r:id="Rae123b684e8a4559"/>
    <p:sldId xmlns:r="http://schemas.openxmlformats.org/officeDocument/2006/relationships" id="261" r:id="Recc83fc4529348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27528d21242e3" /><Relationship Type="http://schemas.openxmlformats.org/officeDocument/2006/relationships/slide" Target="/ppt/slides/slide1.xml" Id="Rb67844db19d94267" /><Relationship Type="http://schemas.openxmlformats.org/officeDocument/2006/relationships/slide" Target="/ppt/slides/slide2.xml" Id="Ref821d14fcdf4ba9" /><Relationship Type="http://schemas.openxmlformats.org/officeDocument/2006/relationships/slide" Target="/ppt/slides/slide3.xml" Id="R3ff1e505ed184844" /><Relationship Type="http://schemas.openxmlformats.org/officeDocument/2006/relationships/slide" Target="/ppt/slides/slide4.xml" Id="R2145d74022694251" /><Relationship Type="http://schemas.openxmlformats.org/officeDocument/2006/relationships/slide" Target="/ppt/slides/slide5.xml" Id="Rae123b684e8a4559" /><Relationship Type="http://schemas.openxmlformats.org/officeDocument/2006/relationships/slide" Target="/ppt/slides/slide6.xml" Id="Recc83fc4529348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cd62fba5b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93a77d0f04fbe" /><Relationship Type="http://schemas.openxmlformats.org/officeDocument/2006/relationships/theme" Target="/ppt/slideMasters/theme/theme1.xml" Id="R0e01a3492b9e4f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93a77d0f04f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aca6c7f8643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4320768e64d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46311783140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dd19fc88a43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aac8cb8f246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263e56fd6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SPESIALPAPIR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SPESIALPAPIR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SPESIALPAPIR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SPESIALPAPIR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SPESIALPAPIR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SPESIALPAPIR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655 448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316 466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SPESIALPAPIR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922 720 673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SPESIALPAPIR NORGE AS</a:t>
            </a:r>
          </a:p>
        </p:txBody>
      </p:sp>
    </p:spTree>
  </p:cSld>
  <p:clrMapOvr>
    <a:masterClrMapping xmlns:a="http://schemas.openxmlformats.org/drawingml/2006/main"/>
  </p:clrMapOvr>
</p:sld>
</file>