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584552035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d08fa74ed4db7"/>
  </p:sldMasterIdLst>
  <p:sldIdLst>
    <p:sldId xmlns:r="http://schemas.openxmlformats.org/officeDocument/2006/relationships" id="256" r:id="R530016f86ca540cf"/>
    <p:sldId xmlns:r="http://schemas.openxmlformats.org/officeDocument/2006/relationships" id="257" r:id="R4c6687c0f1824200"/>
    <p:sldId xmlns:r="http://schemas.openxmlformats.org/officeDocument/2006/relationships" id="258" r:id="R11e943ac493c451f"/>
    <p:sldId xmlns:r="http://schemas.openxmlformats.org/officeDocument/2006/relationships" id="259" r:id="R4d4098f8567a4e8a"/>
    <p:sldId xmlns:r="http://schemas.openxmlformats.org/officeDocument/2006/relationships" id="260" r:id="R9516e05038184ec9"/>
    <p:sldId xmlns:r="http://schemas.openxmlformats.org/officeDocument/2006/relationships" id="261" r:id="R68f6acac6b0c4f33"/>
    <p:sldId xmlns:r="http://schemas.openxmlformats.org/officeDocument/2006/relationships" id="262" r:id="Rfca1167cd9ec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d08fa74ed4db7" /><Relationship Type="http://schemas.openxmlformats.org/officeDocument/2006/relationships/slide" Target="/ppt/slides/slide1.xml" Id="R530016f86ca540cf" /><Relationship Type="http://schemas.openxmlformats.org/officeDocument/2006/relationships/slide" Target="/ppt/slides/slide2.xml" Id="R4c6687c0f1824200" /><Relationship Type="http://schemas.openxmlformats.org/officeDocument/2006/relationships/slide" Target="/ppt/slides/slide3.xml" Id="R11e943ac493c451f" /><Relationship Type="http://schemas.openxmlformats.org/officeDocument/2006/relationships/slide" Target="/ppt/slides/slide4.xml" Id="R4d4098f8567a4e8a" /><Relationship Type="http://schemas.openxmlformats.org/officeDocument/2006/relationships/slide" Target="/ppt/slides/slide5.xml" Id="R9516e05038184ec9" /><Relationship Type="http://schemas.openxmlformats.org/officeDocument/2006/relationships/slide" Target="/ppt/slides/slide6.xml" Id="R68f6acac6b0c4f33" /><Relationship Type="http://schemas.openxmlformats.org/officeDocument/2006/relationships/slide" Target="/ppt/slides/slide7.xml" Id="Rfca1167cd9ec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46b97b235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80db3a9345c9" /><Relationship Type="http://schemas.openxmlformats.org/officeDocument/2006/relationships/theme" Target="/ppt/slideMasters/theme/theme1.xml" Id="R94d96bc483bb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a80db3a93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da5ad83ea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b05a03c8a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f598fdbf0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26ac3e9c0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c2cb3b2d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f9f77090544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885a50cc46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MSAA AS ble etablert [år] og holder til i Vigrestad.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70 030 983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80 572 121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AARSLAND MARTIN SVENSEN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