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2ee1f971b540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869465ecaf4110"/>
  </p:sldMasterIdLst>
  <p:sldIdLst>
    <p:sldId xmlns:r="http://schemas.openxmlformats.org/officeDocument/2006/relationships" id="256" r:id="R71b4c365eeff4aa8"/>
    <p:sldId xmlns:r="http://schemas.openxmlformats.org/officeDocument/2006/relationships" id="257" r:id="Rcf80d34710eb4185"/>
    <p:sldId xmlns:r="http://schemas.openxmlformats.org/officeDocument/2006/relationships" id="258" r:id="R170956ae536b4a43"/>
    <p:sldId xmlns:r="http://schemas.openxmlformats.org/officeDocument/2006/relationships" id="259" r:id="R8937540b860c422c"/>
    <p:sldId xmlns:r="http://schemas.openxmlformats.org/officeDocument/2006/relationships" id="260" r:id="R539b53ec61964f03"/>
    <p:sldId xmlns:r="http://schemas.openxmlformats.org/officeDocument/2006/relationships" id="261" r:id="Rf0e9d450f473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69465ecaf4110" /><Relationship Type="http://schemas.openxmlformats.org/officeDocument/2006/relationships/slide" Target="/ppt/slides/slide1.xml" Id="R71b4c365eeff4aa8" /><Relationship Type="http://schemas.openxmlformats.org/officeDocument/2006/relationships/slide" Target="/ppt/slides/slide2.xml" Id="Rcf80d34710eb4185" /><Relationship Type="http://schemas.openxmlformats.org/officeDocument/2006/relationships/slide" Target="/ppt/slides/slide3.xml" Id="R170956ae536b4a43" /><Relationship Type="http://schemas.openxmlformats.org/officeDocument/2006/relationships/slide" Target="/ppt/slides/slide4.xml" Id="R8937540b860c422c" /><Relationship Type="http://schemas.openxmlformats.org/officeDocument/2006/relationships/slide" Target="/ppt/slides/slide5.xml" Id="R539b53ec61964f03" /><Relationship Type="http://schemas.openxmlformats.org/officeDocument/2006/relationships/slide" Target="/ppt/slides/slide6.xml" Id="Rf0e9d450f473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dec6242924d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0bd7d079c47c4" /><Relationship Type="http://schemas.openxmlformats.org/officeDocument/2006/relationships/theme" Target="/ppt/slideMasters/theme/theme1.xml" Id="R3d2167d16d9e45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30bd7d079c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b03961ab448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f0ebe1c7e4b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d2b5bb5df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0c962a04f4e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3bca6687843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9abf415a94d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922 651 663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