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509a7f53e14d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8ad675cdad420a"/>
  </p:sldMasterIdLst>
  <p:sldIdLst>
    <p:sldId xmlns:r="http://schemas.openxmlformats.org/officeDocument/2006/relationships" id="256" r:id="R4a78a360ec76477d"/>
    <p:sldId xmlns:r="http://schemas.openxmlformats.org/officeDocument/2006/relationships" id="257" r:id="R5d6346f0c4054c73"/>
    <p:sldId xmlns:r="http://schemas.openxmlformats.org/officeDocument/2006/relationships" id="258" r:id="R9e8aeaa425d84de1"/>
    <p:sldId xmlns:r="http://schemas.openxmlformats.org/officeDocument/2006/relationships" id="259" r:id="R05acaf2a55944831"/>
    <p:sldId xmlns:r="http://schemas.openxmlformats.org/officeDocument/2006/relationships" id="260" r:id="Rab7ede99d4ba4fb7"/>
    <p:sldId xmlns:r="http://schemas.openxmlformats.org/officeDocument/2006/relationships" id="261" r:id="Re0758c085b9b48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8ad675cdad420a" /><Relationship Type="http://schemas.openxmlformats.org/officeDocument/2006/relationships/slide" Target="/ppt/slides/slide1.xml" Id="R4a78a360ec76477d" /><Relationship Type="http://schemas.openxmlformats.org/officeDocument/2006/relationships/slide" Target="/ppt/slides/slide2.xml" Id="R5d6346f0c4054c73" /><Relationship Type="http://schemas.openxmlformats.org/officeDocument/2006/relationships/slide" Target="/ppt/slides/slide3.xml" Id="R9e8aeaa425d84de1" /><Relationship Type="http://schemas.openxmlformats.org/officeDocument/2006/relationships/slide" Target="/ppt/slides/slide4.xml" Id="R05acaf2a55944831" /><Relationship Type="http://schemas.openxmlformats.org/officeDocument/2006/relationships/slide" Target="/ppt/slides/slide5.xml" Id="Rab7ede99d4ba4fb7" /><Relationship Type="http://schemas.openxmlformats.org/officeDocument/2006/relationships/slide" Target="/ppt/slides/slide6.xml" Id="Re0758c085b9b48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40416e2cb442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97b4afff2e4130" /><Relationship Type="http://schemas.openxmlformats.org/officeDocument/2006/relationships/theme" Target="/ppt/slideMasters/theme/theme1.xml" Id="R08c7f07644fb44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d97b4afff2e413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7461af68fc4aa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13334bb7414c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5620f2a47c49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a91b8b79c640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36dce7bea14e5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901eebfa6643a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ØY-TRANSPORT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ØY-TRANSPORT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ØY-TRANSPORT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ØY-TRANSPORT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ØY-TRANSPORT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ØY-TRANSPORT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360 884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−20 925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−40 140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−74 156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592 435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ØY-TRANSPORT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922 639 795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ØY-TRANSPORT AS</a:t>
            </a:r>
          </a:p>
        </p:txBody>
      </p:sp>
    </p:spTree>
  </p:cSld>
  <p:clrMapOvr>
    <a:masterClrMapping xmlns:a="http://schemas.openxmlformats.org/drawingml/2006/main"/>
  </p:clrMapOvr>
</p:sld>
</file>